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50" r:id="rId1"/>
  </p:sldMasterIdLst>
  <p:notesMasterIdLst>
    <p:notesMasterId r:id="rId9"/>
  </p:notes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</p:sldIdLst>
  <p:sldSz cx="12193588" cy="6858000"/>
  <p:notesSz cx="7559675" cy="10691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F81BD"/>
    <a:srgbClr val="EC48B5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8448E8-138E-4AE5-99E1-BC2764A776F8}" v="11" dt="2026-01-07T12:00:46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54707" autoAdjust="0"/>
  </p:normalViewPr>
  <p:slideViewPr>
    <p:cSldViewPr>
      <p:cViewPr varScale="1">
        <p:scale>
          <a:sx n="61" d="100"/>
          <a:sy n="61" d="100"/>
        </p:scale>
        <p:origin x="1074" y="22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o Sergio" userId="80352d3ebb58a2fa" providerId="LiveId" clId="{F18E40B4-BE8D-470D-A095-CB8F8F21BAD1}"/>
    <pc:docChg chg="undo custSel modSld">
      <pc:chgData name="Paulo Sergio" userId="80352d3ebb58a2fa" providerId="LiveId" clId="{F18E40B4-BE8D-470D-A095-CB8F8F21BAD1}" dt="2026-01-07T12:00:46.765" v="49"/>
      <pc:docMkLst>
        <pc:docMk/>
      </pc:docMkLst>
      <pc:sldChg chg="delSp modSp mod">
        <pc:chgData name="Paulo Sergio" userId="80352d3ebb58a2fa" providerId="LiveId" clId="{F18E40B4-BE8D-470D-A095-CB8F8F21BAD1}" dt="2026-01-07T12:00:13.969" v="43" actId="2711"/>
        <pc:sldMkLst>
          <pc:docMk/>
          <pc:sldMk cId="0" sldId="256"/>
        </pc:sldMkLst>
        <pc:spChg chg="mod">
          <ac:chgData name="Paulo Sergio" userId="80352d3ebb58a2fa" providerId="LiveId" clId="{F18E40B4-BE8D-470D-A095-CB8F8F21BAD1}" dt="2026-01-07T12:00:13.969" v="43" actId="2711"/>
          <ac:spMkLst>
            <pc:docMk/>
            <pc:sldMk cId="0" sldId="256"/>
            <ac:spMk id="7170" creationId="{7E7B3967-73D5-49C0-B9EF-8168D2A84F1A}"/>
          </ac:spMkLst>
        </pc:spChg>
        <pc:spChg chg="mod">
          <ac:chgData name="Paulo Sergio" userId="80352d3ebb58a2fa" providerId="LiveId" clId="{F18E40B4-BE8D-470D-A095-CB8F8F21BAD1}" dt="2026-01-07T12:00:13.969" v="43" actId="2711"/>
          <ac:spMkLst>
            <pc:docMk/>
            <pc:sldMk cId="0" sldId="256"/>
            <ac:spMk id="7171" creationId="{EAF588F0-43FC-4149-8F9F-D5FF3EEF59C4}"/>
          </ac:spMkLst>
        </pc:spChg>
        <pc:spChg chg="mod">
          <ac:chgData name="Paulo Sergio" userId="80352d3ebb58a2fa" providerId="LiveId" clId="{F18E40B4-BE8D-470D-A095-CB8F8F21BAD1}" dt="2026-01-07T11:59:25.399" v="41" actId="255"/>
          <ac:spMkLst>
            <pc:docMk/>
            <pc:sldMk cId="0" sldId="256"/>
            <ac:spMk id="7173" creationId="{98C313C1-04DB-447D-99B9-B008B3F012A0}"/>
          </ac:spMkLst>
        </pc:spChg>
      </pc:sldChg>
      <pc:sldChg chg="modSp">
        <pc:chgData name="Paulo Sergio" userId="80352d3ebb58a2fa" providerId="LiveId" clId="{F18E40B4-BE8D-470D-A095-CB8F8F21BAD1}" dt="2026-01-07T12:00:28.415" v="44"/>
        <pc:sldMkLst>
          <pc:docMk/>
          <pc:sldMk cId="0" sldId="257"/>
        </pc:sldMkLst>
        <pc:spChg chg="mod">
          <ac:chgData name="Paulo Sergio" userId="80352d3ebb58a2fa" providerId="LiveId" clId="{F18E40B4-BE8D-470D-A095-CB8F8F21BAD1}" dt="2026-01-07T12:00:28.415" v="44"/>
          <ac:spMkLst>
            <pc:docMk/>
            <pc:sldMk cId="0" sldId="257"/>
            <ac:spMk id="3" creationId="{4B601A67-1548-0D3F-C514-E840BE2655A9}"/>
          </ac:spMkLst>
        </pc:spChg>
      </pc:sldChg>
      <pc:sldChg chg="modSp">
        <pc:chgData name="Paulo Sergio" userId="80352d3ebb58a2fa" providerId="LiveId" clId="{F18E40B4-BE8D-470D-A095-CB8F8F21BAD1}" dt="2026-01-07T12:00:35.689" v="45"/>
        <pc:sldMkLst>
          <pc:docMk/>
          <pc:sldMk cId="0" sldId="265"/>
        </pc:sldMkLst>
        <pc:spChg chg="mod">
          <ac:chgData name="Paulo Sergio" userId="80352d3ebb58a2fa" providerId="LiveId" clId="{F18E40B4-BE8D-470D-A095-CB8F8F21BAD1}" dt="2026-01-07T12:00:35.689" v="45"/>
          <ac:spMkLst>
            <pc:docMk/>
            <pc:sldMk cId="0" sldId="265"/>
            <ac:spMk id="7" creationId="{CF013A19-F3D4-DA30-5FB1-269D04E79D02}"/>
          </ac:spMkLst>
        </pc:spChg>
      </pc:sldChg>
      <pc:sldChg chg="modSp">
        <pc:chgData name="Paulo Sergio" userId="80352d3ebb58a2fa" providerId="LiveId" clId="{F18E40B4-BE8D-470D-A095-CB8F8F21BAD1}" dt="2026-01-07T12:00:39.111" v="46"/>
        <pc:sldMkLst>
          <pc:docMk/>
          <pc:sldMk cId="0" sldId="266"/>
        </pc:sldMkLst>
        <pc:spChg chg="mod">
          <ac:chgData name="Paulo Sergio" userId="80352d3ebb58a2fa" providerId="LiveId" clId="{F18E40B4-BE8D-470D-A095-CB8F8F21BAD1}" dt="2026-01-07T12:00:39.111" v="46"/>
          <ac:spMkLst>
            <pc:docMk/>
            <pc:sldMk cId="0" sldId="266"/>
            <ac:spMk id="3" creationId="{0BBFE448-C295-BDA1-A66C-12B75A5FE576}"/>
          </ac:spMkLst>
        </pc:spChg>
      </pc:sldChg>
      <pc:sldChg chg="modSp">
        <pc:chgData name="Paulo Sergio" userId="80352d3ebb58a2fa" providerId="LiveId" clId="{F18E40B4-BE8D-470D-A095-CB8F8F21BAD1}" dt="2026-01-07T12:00:42.221" v="47"/>
        <pc:sldMkLst>
          <pc:docMk/>
          <pc:sldMk cId="0" sldId="267"/>
        </pc:sldMkLst>
        <pc:spChg chg="mod">
          <ac:chgData name="Paulo Sergio" userId="80352d3ebb58a2fa" providerId="LiveId" clId="{F18E40B4-BE8D-470D-A095-CB8F8F21BAD1}" dt="2026-01-07T12:00:42.221" v="47"/>
          <ac:spMkLst>
            <pc:docMk/>
            <pc:sldMk cId="0" sldId="267"/>
            <ac:spMk id="3" creationId="{2C7BB67D-7450-1486-FAC5-EF1781B5CA6D}"/>
          </ac:spMkLst>
        </pc:spChg>
      </pc:sldChg>
      <pc:sldChg chg="modSp">
        <pc:chgData name="Paulo Sergio" userId="80352d3ebb58a2fa" providerId="LiveId" clId="{F18E40B4-BE8D-470D-A095-CB8F8F21BAD1}" dt="2026-01-07T12:00:44.323" v="48"/>
        <pc:sldMkLst>
          <pc:docMk/>
          <pc:sldMk cId="0" sldId="268"/>
        </pc:sldMkLst>
        <pc:spChg chg="mod">
          <ac:chgData name="Paulo Sergio" userId="80352d3ebb58a2fa" providerId="LiveId" clId="{F18E40B4-BE8D-470D-A095-CB8F8F21BAD1}" dt="2026-01-07T12:00:44.323" v="48"/>
          <ac:spMkLst>
            <pc:docMk/>
            <pc:sldMk cId="0" sldId="268"/>
            <ac:spMk id="3" creationId="{5A8C4E18-9D1D-A512-88EC-DC7E02E83930}"/>
          </ac:spMkLst>
        </pc:spChg>
      </pc:sldChg>
      <pc:sldChg chg="modSp">
        <pc:chgData name="Paulo Sergio" userId="80352d3ebb58a2fa" providerId="LiveId" clId="{F18E40B4-BE8D-470D-A095-CB8F8F21BAD1}" dt="2026-01-07T12:00:46.765" v="49"/>
        <pc:sldMkLst>
          <pc:docMk/>
          <pc:sldMk cId="0" sldId="269"/>
        </pc:sldMkLst>
        <pc:spChg chg="mod">
          <ac:chgData name="Paulo Sergio" userId="80352d3ebb58a2fa" providerId="LiveId" clId="{F18E40B4-BE8D-470D-A095-CB8F8F21BAD1}" dt="2026-01-07T12:00:46.765" v="49"/>
          <ac:spMkLst>
            <pc:docMk/>
            <pc:sldMk cId="0" sldId="269"/>
            <ac:spMk id="3" creationId="{2CF653EC-79FC-F726-9F7A-B82664A739D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1">
            <a:extLst>
              <a:ext uri="{FF2B5EF4-FFF2-40B4-BE49-F238E27FC236}">
                <a16:creationId xmlns:a16="http://schemas.microsoft.com/office/drawing/2014/main" id="{D0AADB10-C105-44BB-95E5-ED8358B4A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85DDE402-FAB4-41FB-B3EB-A9F781F66F37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1937" cy="400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D8F3A049-0E75-4031-9CC6-C8769043F05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5200" cy="4808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altLang="pt-BR" noProof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6BB7C91F-9AB7-42F8-B6AE-AD83B506CC25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8188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C3DC1F7-14FB-4B4C-A8EF-0530B0B13EDD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24E1659F-DB0A-4358-BBD5-2C1BD6162DB5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8188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E078130-2757-448A-90E6-79DDE59BEC2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fld id="{FF0B0AAB-1F71-447C-A293-9E34F1878024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82F95BE9-B27E-479D-9B5B-ADBF67EE61C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CABBB124-121F-4B3C-9E36-C8196586DFF1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1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15363" name="Rectangle 1">
            <a:extLst>
              <a:ext uri="{FF2B5EF4-FFF2-40B4-BE49-F238E27FC236}">
                <a16:creationId xmlns:a16="http://schemas.microsoft.com/office/drawing/2014/main" id="{090CB7E5-8059-4A38-A8ED-A18E666DC7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4" name="Rectangle 2">
            <a:extLst>
              <a:ext uri="{FF2B5EF4-FFF2-40B4-BE49-F238E27FC236}">
                <a16:creationId xmlns:a16="http://schemas.microsoft.com/office/drawing/2014/main" id="{F62ABE84-C9AF-498C-AF54-9630A03511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195CED8E-D4A5-4632-98CA-870075B06F6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8BA944A9-8EF4-4FF2-9E73-2018E7106FC1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2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16387" name="Rectangle 1">
            <a:extLst>
              <a:ext uri="{FF2B5EF4-FFF2-40B4-BE49-F238E27FC236}">
                <a16:creationId xmlns:a16="http://schemas.microsoft.com/office/drawing/2014/main" id="{7B2940CD-D7B5-44B9-AF0D-9DD7341528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133431BF-B03F-4169-AB0D-04BCD2CA8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36DD7CC3-B95D-44BE-98C4-E894B61927A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E332E737-C7E2-4CA2-9CEE-43728BA56CB6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3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17411" name="Rectangle 1">
            <a:extLst>
              <a:ext uri="{FF2B5EF4-FFF2-40B4-BE49-F238E27FC236}">
                <a16:creationId xmlns:a16="http://schemas.microsoft.com/office/drawing/2014/main" id="{CC8A0826-3C79-4B4B-AF99-251C9851E2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B3AF2CFE-6939-4A0C-980D-FAFFB06B26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D5831269-02A6-4126-B3C8-F862F514690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644F7997-4A42-45BE-8E4E-AFEC2C4DE49D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4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18435" name="Rectangle 1">
            <a:extLst>
              <a:ext uri="{FF2B5EF4-FFF2-40B4-BE49-F238E27FC236}">
                <a16:creationId xmlns:a16="http://schemas.microsoft.com/office/drawing/2014/main" id="{1D68C45C-63B2-4028-A060-68ED9A27E6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93F19CFC-2C1A-4735-8B03-423FC6DFAD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F5BDADB7-91AA-42E7-89DD-FF77C40B564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47FA4607-090C-4F8F-AFCC-F1F508F56E32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5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51A0E398-DE83-4E06-A6CA-6F9994323C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430CA991-0F37-4343-8DDC-2A6818F75D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9EFB578B-EFC5-40EB-83A3-F7D32B3A90B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CA1575EB-38F0-4526-96A8-2D05D652D677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6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20483" name="Rectangle 1">
            <a:extLst>
              <a:ext uri="{FF2B5EF4-FFF2-40B4-BE49-F238E27FC236}">
                <a16:creationId xmlns:a16="http://schemas.microsoft.com/office/drawing/2014/main" id="{836702D1-03BA-43B9-9156-F04EA247E9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E6733438-CCF4-4381-8F1C-241F298408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C119CBD0-3699-4B39-8392-1D1156F057D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5EB6F4CB-6296-4674-AA0F-59D4B5F8269F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7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F3D0AB86-FA2C-4E55-A7C5-1E743184AE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707940EE-0B54-4B55-BB51-82E549C445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6" y="6400800"/>
            <a:ext cx="12190413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90413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423" y="758952"/>
            <a:ext cx="1005971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194" y="4455620"/>
            <a:ext cx="1005971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22AC-FBA5-4C49-8AF9-D552F1633CA1}" type="slidenum">
              <a:rPr lang="pt-BR" altLang="pt-BR" smtClean="0"/>
              <a:pPr/>
              <a:t>‹nº›</a:t>
            </a:fld>
            <a:endParaRPr lang="pt-BR" alt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815" y="4343400"/>
            <a:ext cx="987680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4152259"/>
      </p:ext>
    </p:extLst>
  </p:cSld>
  <p:clrMapOvr>
    <a:masterClrMapping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22AC-FBA5-4C49-8AF9-D552F1633CA1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7379916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6" y="6400800"/>
            <a:ext cx="12190413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90413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6037" y="414779"/>
            <a:ext cx="2629242" cy="575742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309" y="414778"/>
            <a:ext cx="7735307" cy="5757422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22AC-FBA5-4C49-8AF9-D552F1633CA1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10583914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4000" y="1122363"/>
            <a:ext cx="9140825" cy="23844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2BFB719-088B-489A-9AA7-5300F726A31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60A037-D152-412D-9A69-A4695176173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53D7106-63DA-42A7-A4A9-2A3C9B193D0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83418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22AC-FBA5-4C49-8AF9-D552F1633CA1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79165636"/>
      </p:ext>
    </p:extLst>
  </p:cSld>
  <p:clrMapOvr>
    <a:masterClrMapping/>
  </p:clrMapOvr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6" y="6400800"/>
            <a:ext cx="12190413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90413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423" y="758952"/>
            <a:ext cx="1005971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423" y="4453128"/>
            <a:ext cx="1005971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75B6A-2873-4E0E-9C1B-CF4C684615BE}" type="slidenum">
              <a:rPr lang="pt-BR" altLang="pt-BR" smtClean="0"/>
              <a:pPr/>
              <a:t>‹nº›</a:t>
            </a:fld>
            <a:endParaRPr lang="pt-BR" alt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815" y="4343400"/>
            <a:ext cx="987680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8586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423" y="286604"/>
            <a:ext cx="1005971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422" y="1845734"/>
            <a:ext cx="4938403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8730" y="1845735"/>
            <a:ext cx="4938403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4D0D-2E1B-4E47-8135-00A996596AEA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43172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423" y="286604"/>
            <a:ext cx="1005971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423" y="1846052"/>
            <a:ext cx="4938403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423" y="2582334"/>
            <a:ext cx="4938403" cy="33782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8730" y="1846052"/>
            <a:ext cx="4938403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8730" y="2582334"/>
            <a:ext cx="4938403" cy="33782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1FB4C-3F64-4957-9158-E94AE2EB41F9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99782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22AC-FBA5-4C49-8AF9-D552F1633CA1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40116978"/>
      </p:ext>
    </p:extLst>
  </p:cSld>
  <p:clrMapOvr>
    <a:masterClrMapping/>
  </p:clrMapOvr>
  <p:hf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6" y="6400800"/>
            <a:ext cx="12190413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90413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22AC-FBA5-4C49-8AF9-D552F1633CA1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6812499"/>
      </p:ext>
    </p:extLst>
  </p:cSld>
  <p:clrMapOvr>
    <a:masterClrMapping/>
  </p:clrMapOvr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131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597" y="0"/>
            <a:ext cx="6401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59" y="594359"/>
            <a:ext cx="3200817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1225" y="731520"/>
            <a:ext cx="6493086" cy="5257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59" y="2926080"/>
            <a:ext cx="3200817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73" y="6459786"/>
            <a:ext cx="2618851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1225" y="6459786"/>
            <a:ext cx="4648805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8FC4952-EF35-4077-B6D3-F35B79FED1E8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41702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90413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90413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423" y="5074920"/>
            <a:ext cx="10114581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" y="0"/>
            <a:ext cx="12193573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423" y="5907023"/>
            <a:ext cx="10114581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4E18-D30B-4588-9A67-C5FBCF8D8C75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57388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3588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3589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423" y="286604"/>
            <a:ext cx="1005971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423" y="1845734"/>
            <a:ext cx="1005971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423" y="6459786"/>
            <a:ext cx="247259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665" y="6459786"/>
            <a:ext cx="4823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1748" y="6459786"/>
            <a:ext cx="13121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F8922AC-FBA5-4C49-8AF9-D552F1633CA1}" type="slidenum">
              <a:rPr lang="pt-BR" altLang="pt-BR" smtClean="0"/>
              <a:pPr/>
              <a:t>‹nº›</a:t>
            </a:fld>
            <a:endParaRPr lang="pt-BR" alt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688" y="1737845"/>
            <a:ext cx="996825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464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</p:sldLayoutIdLst>
  <p:hf sldNum="0" hdr="0" ft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7E7B3967-73D5-49C0-B9EF-8168D2A84F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6658" y="3148070"/>
            <a:ext cx="61722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ts val="600"/>
              </a:spcBef>
              <a:buSzPct val="100000"/>
            </a:pPr>
            <a:r>
              <a:rPr lang="pt-BR" altLang="pt-B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Autores: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AF588F0-43FC-4149-8F9F-D5FF3EEF59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0808" y="1995545"/>
            <a:ext cx="834390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SzPct val="100000"/>
            </a:pPr>
            <a:r>
              <a:rPr lang="pt-BR" alt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Título do Trabalho</a:t>
            </a:r>
          </a:p>
        </p:txBody>
      </p:sp>
      <p:sp>
        <p:nvSpPr>
          <p:cNvPr id="7173" name="CaixaDeTexto 7">
            <a:extLst>
              <a:ext uri="{FF2B5EF4-FFF2-40B4-BE49-F238E27FC236}">
                <a16:creationId xmlns:a16="http://schemas.microsoft.com/office/drawing/2014/main" id="{98C313C1-04DB-447D-99B9-B008B3F01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2484" y="640467"/>
            <a:ext cx="852862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pt-BR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 MT"/>
              </a:rPr>
              <a:t>III CONGRESSO INTERNACIONAL DE PROMOÇÃO DA SAÚDE</a:t>
            </a:r>
            <a:endParaRPr lang="pt-BR" altLang="pt-BR" sz="3000"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FAF777A-F1A7-4909-9963-DA4DDF2965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210" y="3908411"/>
            <a:ext cx="2492896" cy="2492896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93B9285-91D1-4FB2-99CF-67D2C70D33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8195" name="Line 3">
            <a:extLst>
              <a:ext uri="{FF2B5EF4-FFF2-40B4-BE49-F238E27FC236}">
                <a16:creationId xmlns:a16="http://schemas.microsoft.com/office/drawing/2014/main" id="{3BFBA922-F84E-4879-8F5B-6F28B3C4A4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" name="CaixaDeTexto 7">
            <a:extLst>
              <a:ext uri="{FF2B5EF4-FFF2-40B4-BE49-F238E27FC236}">
                <a16:creationId xmlns:a16="http://schemas.microsoft.com/office/drawing/2014/main" id="{4B601A67-1548-0D3F-C514-E840BE265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BR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 MT"/>
              </a:rPr>
              <a:t>III CONGRESSO INTERNACIONAL DE PROMOÇÃO DA SAÚDE</a:t>
            </a:r>
            <a:endParaRPr lang="pt-BR" altLang="pt-BR" sz="1600" b="1" dirty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962CBA1-87C1-4BAB-A405-B55F664651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</a:p>
        </p:txBody>
      </p:sp>
      <p:sp>
        <p:nvSpPr>
          <p:cNvPr id="9219" name="Line 3">
            <a:extLst>
              <a:ext uri="{FF2B5EF4-FFF2-40B4-BE49-F238E27FC236}">
                <a16:creationId xmlns:a16="http://schemas.microsoft.com/office/drawing/2014/main" id="{BC0EC946-2A03-45F1-A5C1-A953D6843EB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7" name="CaixaDeTexto 7">
            <a:extLst>
              <a:ext uri="{FF2B5EF4-FFF2-40B4-BE49-F238E27FC236}">
                <a16:creationId xmlns:a16="http://schemas.microsoft.com/office/drawing/2014/main" id="{CF013A19-F3D4-DA30-5FB1-269D04E79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 MT"/>
              </a:rPr>
              <a:t>III CONGRESSO INTERNACIONAL DE PROMOÇÃO DA SAÚDE</a:t>
            </a:r>
            <a:endParaRPr lang="pt-BR" altLang="pt-BR" sz="1400" b="1" dirty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BE9A390-2F53-4169-A46F-E18DDBB317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MÉTODOS</a:t>
            </a:r>
          </a:p>
        </p:txBody>
      </p:sp>
      <p:sp>
        <p:nvSpPr>
          <p:cNvPr id="10243" name="Line 3">
            <a:extLst>
              <a:ext uri="{FF2B5EF4-FFF2-40B4-BE49-F238E27FC236}">
                <a16:creationId xmlns:a16="http://schemas.microsoft.com/office/drawing/2014/main" id="{2BAE8B54-BBD2-40B6-91F5-45E88F842DC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" name="CaixaDeTexto 7">
            <a:extLst>
              <a:ext uri="{FF2B5EF4-FFF2-40B4-BE49-F238E27FC236}">
                <a16:creationId xmlns:a16="http://schemas.microsoft.com/office/drawing/2014/main" id="{0BBFE448-C295-BDA1-A66C-12B75A5FE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 MT"/>
              </a:rPr>
              <a:t>III CONGRESSO INTERNACIONAL DE PROMOÇÃO DA SAÚDE</a:t>
            </a:r>
            <a:endParaRPr lang="pt-BR" altLang="pt-BR" sz="1400" b="1" dirty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A60731EE-A93C-4B23-B402-6BF3B42282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RESULTADO E DISCUSSÃO</a:t>
            </a:r>
          </a:p>
        </p:txBody>
      </p:sp>
      <p:sp>
        <p:nvSpPr>
          <p:cNvPr id="11267" name="Line 3">
            <a:extLst>
              <a:ext uri="{FF2B5EF4-FFF2-40B4-BE49-F238E27FC236}">
                <a16:creationId xmlns:a16="http://schemas.microsoft.com/office/drawing/2014/main" id="{332DAB38-57C4-4438-8838-EA785EDE79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" name="CaixaDeTexto 7">
            <a:extLst>
              <a:ext uri="{FF2B5EF4-FFF2-40B4-BE49-F238E27FC236}">
                <a16:creationId xmlns:a16="http://schemas.microsoft.com/office/drawing/2014/main" id="{2C7BB67D-7450-1486-FAC5-EF1781B5C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 MT"/>
              </a:rPr>
              <a:t>III CONGRESSO INTERNACIONAL DE PROMOÇÃO DA SAÚDE</a:t>
            </a:r>
            <a:endParaRPr lang="pt-BR" altLang="pt-BR" sz="1400" b="1" dirty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10C0AAA-6C33-4666-AC3A-E681B212D1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</a:p>
        </p:txBody>
      </p:sp>
      <p:sp>
        <p:nvSpPr>
          <p:cNvPr id="12291" name="Line 3">
            <a:extLst>
              <a:ext uri="{FF2B5EF4-FFF2-40B4-BE49-F238E27FC236}">
                <a16:creationId xmlns:a16="http://schemas.microsoft.com/office/drawing/2014/main" id="{A51ACD8C-9C7D-44B2-BDE3-B1C58DBFFA7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" name="CaixaDeTexto 7">
            <a:extLst>
              <a:ext uri="{FF2B5EF4-FFF2-40B4-BE49-F238E27FC236}">
                <a16:creationId xmlns:a16="http://schemas.microsoft.com/office/drawing/2014/main" id="{5A8C4E18-9D1D-A512-88EC-DC7E02E83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 MT"/>
              </a:rPr>
              <a:t>III CONGRESSO INTERNACIONAL DE PROMOÇÃO DA SAÚDE</a:t>
            </a:r>
            <a:endParaRPr lang="pt-BR" altLang="pt-BR" sz="1400" b="1" dirty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E72DF8A1-1ABB-4014-B673-012F2FAB12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  <p:sp>
        <p:nvSpPr>
          <p:cNvPr id="13315" name="Line 3">
            <a:extLst>
              <a:ext uri="{FF2B5EF4-FFF2-40B4-BE49-F238E27FC236}">
                <a16:creationId xmlns:a16="http://schemas.microsoft.com/office/drawing/2014/main" id="{146906BE-F665-4597-A4E3-7F4CA42F40E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" name="CaixaDeTexto 7">
            <a:extLst>
              <a:ext uri="{FF2B5EF4-FFF2-40B4-BE49-F238E27FC236}">
                <a16:creationId xmlns:a16="http://schemas.microsoft.com/office/drawing/2014/main" id="{2CF653EC-79FC-F726-9F7A-B82664A73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 MT"/>
              </a:rPr>
              <a:t>III CONGRESSO INTERNACIONAL DE PROMOÇÃO DA SAÚDE</a:t>
            </a:r>
            <a:endParaRPr lang="pt-BR" altLang="pt-BR" sz="1400" b="1" dirty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iva">
  <a:themeElements>
    <a:clrScheme name="Violeta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34536</TotalTime>
  <Words>69</Words>
  <Application>Microsoft Office PowerPoint</Application>
  <PresentationFormat>Personalizar</PresentationFormat>
  <Paragraphs>22</Paragraphs>
  <Slides>7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Retrospectiva</vt:lpstr>
      <vt:lpstr>Apresentação do PowerPoint</vt:lpstr>
      <vt:lpstr>INTRODUÇÃO</vt:lpstr>
      <vt:lpstr>OBJETIVOS</vt:lpstr>
      <vt:lpstr>MÉTODOS</vt:lpstr>
      <vt:lpstr>RESULTADO E DISCUSSÃO</vt:lpstr>
      <vt:lpstr>CONCLUSÃO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Lennara</dc:creator>
  <cp:lastModifiedBy>Paulo Sergio</cp:lastModifiedBy>
  <cp:revision>11</cp:revision>
  <cp:lastPrinted>1601-01-01T00:00:00Z</cp:lastPrinted>
  <dcterms:created xsi:type="dcterms:W3CDTF">1601-01-01T00:00:00Z</dcterms:created>
  <dcterms:modified xsi:type="dcterms:W3CDTF">2026-01-07T12:00:48Z</dcterms:modified>
</cp:coreProperties>
</file>