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1"/>
    <a:srgbClr val="06C606"/>
    <a:srgbClr val="1A8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67461-53B6-472C-B3B1-4F4C91D451A9}" type="datetimeFigureOut">
              <a:rPr lang="pt-BR" smtClean="0"/>
              <a:t>28/02/2025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845CD-145E-4C31-A0B5-2C7BE461B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27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60743-3540-4080-B3B9-8429AD27BDAA}" type="datetimeFigureOut">
              <a:rPr lang="pt-BR" smtClean="0"/>
              <a:t>28/02/2025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DF84-B7C3-4E4B-A02B-51FECE5E9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23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8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*Evite:</a:t>
            </a:r>
          </a:p>
          <a:p>
            <a:r>
              <a:rPr lang="pt-BR" dirty="0"/>
              <a:t>-Parágrafos</a:t>
            </a:r>
            <a:r>
              <a:rPr lang="pt-BR" baseline="0" dirty="0"/>
              <a:t> longos;</a:t>
            </a:r>
          </a:p>
          <a:p>
            <a:r>
              <a:rPr lang="pt-BR" baseline="0" dirty="0"/>
              <a:t>-Citações extensas;</a:t>
            </a:r>
          </a:p>
          <a:p>
            <a:r>
              <a:rPr lang="pt-BR" baseline="0" dirty="0"/>
              <a:t>-Slides com muitas imagens e informações;</a:t>
            </a:r>
          </a:p>
          <a:p>
            <a:r>
              <a:rPr lang="pt-BR" baseline="0" dirty="0"/>
              <a:t>-Tabelas extensas com letras de difícil visualização;</a:t>
            </a:r>
          </a:p>
          <a:p>
            <a:r>
              <a:rPr lang="pt-BR" baseline="0" dirty="0"/>
              <a:t>-Imagens sem indicação da fonte;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9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*Conclua com base nos resultados encontrados;</a:t>
            </a:r>
          </a:p>
          <a:p>
            <a:r>
              <a:rPr lang="pt-BR" dirty="0"/>
              <a:t>*Seja</a:t>
            </a:r>
            <a:r>
              <a:rPr lang="pt-BR" baseline="0" dirty="0"/>
              <a:t> objetivo;</a:t>
            </a:r>
          </a:p>
          <a:p>
            <a:r>
              <a:rPr lang="pt-BR" baseline="0" dirty="0"/>
              <a:t>*Não insira citações nesta seção;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05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tângulo 3"/>
          <p:cNvSpPr/>
          <p:nvPr userDrawn="1"/>
        </p:nvSpPr>
        <p:spPr>
          <a:xfrm>
            <a:off x="-11622" y="1911892"/>
            <a:ext cx="91556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XI JORNADA DE NUTRIÇÃO UNIFAMETRO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F8630BFD-5B74-460F-BF67-8685B02CEBDA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t="19328" r="16216" b="21436"/>
          <a:stretch/>
        </p:blipFill>
        <p:spPr bwMode="auto">
          <a:xfrm>
            <a:off x="179512" y="70042"/>
            <a:ext cx="1254125" cy="781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8A6AE49-0708-F3E9-422D-E1B3DFC45C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70248"/>
            <a:ext cx="8229600" cy="990600"/>
          </a:xfrm>
        </p:spPr>
        <p:txBody>
          <a:bodyPr/>
          <a:lstStyle>
            <a:lvl1pPr>
              <a:defRPr>
                <a:solidFill>
                  <a:srgbClr val="1A8F18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354960" y="6362356"/>
            <a:ext cx="1208928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547664" y="6362356"/>
            <a:ext cx="810344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568" y="6356350"/>
            <a:ext cx="792088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2348880"/>
            <a:ext cx="8229600" cy="3456384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0" y="980728"/>
            <a:ext cx="914400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7DD0402E-A83C-4A2B-A91E-F2ECB0101703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t="19328" r="16216" b="21436"/>
          <a:stretch/>
        </p:blipFill>
        <p:spPr bwMode="auto">
          <a:xfrm>
            <a:off x="56505" y="135890"/>
            <a:ext cx="1254125" cy="781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28/02/2025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9" name="Conector reto 28"/>
          <p:cNvSpPr>
            <a:spLocks noChangeShapeType="1"/>
          </p:cNvSpPr>
          <p:nvPr userDrawn="1"/>
        </p:nvSpPr>
        <p:spPr bwMode="auto">
          <a:xfrm>
            <a:off x="457200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 userDrawn="1"/>
        </p:nvSpPr>
        <p:spPr>
          <a:xfrm rot="5400000">
            <a:off x="527986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BR" b="1" u="sng" dirty="0">
                <a:solidFill>
                  <a:srgbClr val="1A8F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solidFill>
                  <a:srgbClr val="1A8F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358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A ÁREA TEMÁTICA DO TRABALHO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AA063D-D219-F9A0-8BBB-CF378253DB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7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70248"/>
            <a:ext cx="8229600" cy="99060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Apresente em tópicos os pontos centrais de seu objeto de estudo;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Fundamente com as referências centrais de seu trabalho;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Encadeie as ideias com coerência e coesão;</a:t>
            </a: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467047" y="5539879"/>
            <a:ext cx="7129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211-F3CA-47EB-A051-0E35FD28C521}" type="datetime1">
              <a:rPr lang="pt-BR" smtClean="0"/>
              <a:pPr/>
              <a:t>28/02/2025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7DFEB3B-3017-35A1-1C7A-DED825264D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Apresente o objetivo geral de seu trabalho;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7F94-5502-4DB8-94C2-D9B2CFC7E595}" type="datetime1">
              <a:rPr lang="pt-BR" smtClean="0"/>
              <a:pPr/>
              <a:t>28/02/2025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F48907B-70EC-C3DB-C965-F0113CCA85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5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E31D-E3A9-49C4-A70B-7F4B5B4CE6FD}" type="datetime1">
              <a:rPr lang="pt-BR" smtClean="0"/>
              <a:pPr/>
              <a:t>28/02/2025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Apresente os pontos principais de sua metodologia: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Local da pesquisa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Sujeitos do estudo (se há);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Abordagem metodológica;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Análise dos resultados;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Aspectos éticos e legais do estudo;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44DC92E-E491-896E-172A-7260A2E0D9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3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E31D-E3A9-49C4-A70B-7F4B5B4CE6FD}" type="datetime1">
              <a:rPr lang="pt-BR" smtClean="0"/>
              <a:pPr/>
              <a:t>28/02/2025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Sessão mais importante do trabalho;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Ilustre com imagens, quadros e tabelas;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Fundamente com referências atuais;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mínimo, 4 slides de sua apresentação;</a:t>
            </a: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467047" y="5539879"/>
            <a:ext cx="7129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8E75DCD-FEB3-573A-4ADA-94B6EA65CD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5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E31D-E3A9-49C4-A70B-7F4B5B4CE6FD}" type="datetime1">
              <a:rPr lang="pt-BR" smtClean="0"/>
              <a:pPr/>
              <a:t>28/02/2025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Síntese formulada a partir de seus resultados;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Proposições para novas pesquisas;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Limitações do estudo;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A2CB06F-047B-E905-59C4-D716E0CD1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806552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358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>
                <a:latin typeface="Arial" panose="020B0604020202020204" pitchFamily="34" charset="0"/>
                <a:cs typeface="Arial" panose="020B0604020202020204" pitchFamily="34" charset="0"/>
              </a:rPr>
              <a:t>INSERIR A ÁREA TEMÁTICA DO TRABALHO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B9ABF922-72B9-43B4-A092-AA03D9E76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624" y="4999924"/>
            <a:ext cx="6912768" cy="7920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rgbClr val="1A8F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solidFill>
                  <a:srgbClr val="1A8F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F1C16E6-0DD1-0B33-1DBD-144BA460C2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4" b="15312"/>
          <a:stretch/>
        </p:blipFill>
        <p:spPr>
          <a:xfrm>
            <a:off x="7022119" y="116632"/>
            <a:ext cx="1763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48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d50c68193c85d1169f3fe12b144d7eca2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5754</TotalTime>
  <Words>338</Words>
  <Application>Microsoft Office PowerPoint</Application>
  <PresentationFormat>Apresentação na tela (4:3)</PresentationFormat>
  <Paragraphs>60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Wingdings</vt:lpstr>
      <vt:lpstr>Wingdings 3</vt:lpstr>
      <vt:lpstr>Origem</vt:lpstr>
      <vt:lpstr>Título do trabalho</vt:lpstr>
      <vt:lpstr>INTRODUÇÃO</vt:lpstr>
      <vt:lpstr>OBJETIVO</vt:lpstr>
      <vt:lpstr>METODOLOGIA</vt:lpstr>
      <vt:lpstr>RESULTADOS E DISCUSSÃO</vt:lpstr>
      <vt:lpstr>CONCLUSÃO</vt:lpstr>
      <vt:lpstr>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Ana Cileia Henriques</dc:creator>
  <cp:lastModifiedBy>Alane Bezerra</cp:lastModifiedBy>
  <cp:revision>45</cp:revision>
  <dcterms:created xsi:type="dcterms:W3CDTF">2015-10-07T23:11:57Z</dcterms:created>
  <dcterms:modified xsi:type="dcterms:W3CDTF">2025-02-28T15:52:26Z</dcterms:modified>
</cp:coreProperties>
</file>