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custDataLst>
    <p:tags r:id="rId11"/>
  </p:custDataLst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1"/>
    <a:srgbClr val="06C606"/>
    <a:srgbClr val="1A8F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67461-53B6-472C-B3B1-4F4C91D451A9}" type="datetimeFigureOut">
              <a:rPr lang="pt-BR" smtClean="0"/>
              <a:t>28/02/2025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845CD-145E-4C31-A0B5-2C7BE461B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3276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B60743-3540-4080-B3B9-8429AD27BDAA}" type="datetimeFigureOut">
              <a:rPr lang="pt-BR" smtClean="0"/>
              <a:t>28/02/2025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0DF84-B7C3-4E4B-A02B-51FECE5E9D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233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0DF84-B7C3-4E4B-A02B-51FECE5E9DE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5704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Siga as recomendações quanto ao tamanho da letra no</a:t>
            </a:r>
            <a:r>
              <a:rPr lang="pt-BR" baseline="0" dirty="0"/>
              <a:t> </a:t>
            </a:r>
            <a:r>
              <a:rPr lang="pt-BR" baseline="0" dirty="0" err="1"/>
              <a:t>template</a:t>
            </a:r>
            <a:r>
              <a:rPr lang="pt-BR" baseline="0"/>
              <a:t>;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0DF84-B7C3-4E4B-A02B-51FECE5E9DE9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5982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*Evite:</a:t>
            </a:r>
          </a:p>
          <a:p>
            <a:r>
              <a:rPr lang="pt-BR" dirty="0"/>
              <a:t>-Parágrafos</a:t>
            </a:r>
            <a:r>
              <a:rPr lang="pt-BR" baseline="0" dirty="0"/>
              <a:t> longos;</a:t>
            </a:r>
          </a:p>
          <a:p>
            <a:r>
              <a:rPr lang="pt-BR" baseline="0" dirty="0"/>
              <a:t>-Citações extensas;</a:t>
            </a:r>
          </a:p>
          <a:p>
            <a:r>
              <a:rPr lang="pt-BR" baseline="0" dirty="0"/>
              <a:t>-Slides com muitas imagens e informações;</a:t>
            </a:r>
          </a:p>
          <a:p>
            <a:r>
              <a:rPr lang="pt-BR" baseline="0" dirty="0"/>
              <a:t>-Tabelas extensas com letras de difícil visualização;</a:t>
            </a:r>
          </a:p>
          <a:p>
            <a:r>
              <a:rPr lang="pt-BR" baseline="0" dirty="0"/>
              <a:t>-Imagens sem indicação da fonte;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0DF84-B7C3-4E4B-A02B-51FECE5E9DE9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5397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*Conclua com base nos resultados encontrados;</a:t>
            </a:r>
          </a:p>
          <a:p>
            <a:r>
              <a:rPr lang="pt-BR" dirty="0"/>
              <a:t>*Seja</a:t>
            </a:r>
            <a:r>
              <a:rPr lang="pt-BR" baseline="0" dirty="0"/>
              <a:t> objetivo;</a:t>
            </a:r>
          </a:p>
          <a:p>
            <a:r>
              <a:rPr lang="pt-BR" baseline="0" dirty="0"/>
              <a:t>*Não insira citações nesta seção;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0DF84-B7C3-4E4B-A02B-51FECE5E9DE9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055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0DF84-B7C3-4E4B-A02B-51FECE5E9DE9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5704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BR" dirty="0"/>
              <a:t>Clique para editar o estilo do título mestre</a:t>
            </a:r>
            <a:endParaRPr kumimoji="0" lang="en-US" dirty="0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dirty="0"/>
              <a:t>Clique para editar o estilo do subtítulo mestre</a:t>
            </a:r>
            <a:endParaRPr kumimoji="0" lang="en-US" dirty="0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E700DB3-DBF0-4086-B675-117E7A9610B8}" type="datetimeFigureOut">
              <a:rPr lang="pt-BR" smtClean="0"/>
              <a:pPr/>
              <a:t>28/02/2025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Retângulo 3"/>
          <p:cNvSpPr/>
          <p:nvPr userDrawn="1"/>
        </p:nvSpPr>
        <p:spPr>
          <a:xfrm>
            <a:off x="-11622" y="1911892"/>
            <a:ext cx="91556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t-BR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XI JORNADA DE NUTRIÇÃO UNIFAMETRO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F8630BFD-5B74-460F-BF67-8685B02CEBDA}"/>
              </a:ext>
            </a:extLst>
          </p:cNvPr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34" t="19328" r="16216" b="21436"/>
          <a:stretch/>
        </p:blipFill>
        <p:spPr bwMode="auto">
          <a:xfrm>
            <a:off x="179512" y="70042"/>
            <a:ext cx="1254125" cy="7810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D8A6AE49-0708-F3E9-422D-E1B3DFC45CD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84" b="15312"/>
          <a:stretch/>
        </p:blipFill>
        <p:spPr>
          <a:xfrm>
            <a:off x="7022119" y="116632"/>
            <a:ext cx="1763688" cy="7920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pt-BR" dirty="0"/>
              <a:t>Clique para editar os estilos do texto mestre</a:t>
            </a:r>
          </a:p>
          <a:p>
            <a:pPr lvl="1" eaLnBrk="1" latinLnBrk="0" hangingPunct="1"/>
            <a:r>
              <a:rPr lang="pt-BR" dirty="0"/>
              <a:t>Segundo nível</a:t>
            </a:r>
          </a:p>
          <a:p>
            <a:pPr lvl="2" eaLnBrk="1" latinLnBrk="0" hangingPunct="1"/>
            <a:r>
              <a:rPr lang="pt-BR" dirty="0"/>
              <a:t>Terceiro nível</a:t>
            </a:r>
          </a:p>
          <a:p>
            <a:pPr lvl="3" eaLnBrk="1" latinLnBrk="0" hangingPunct="1"/>
            <a:r>
              <a:rPr lang="pt-BR" dirty="0"/>
              <a:t>Quarto nível</a:t>
            </a:r>
          </a:p>
          <a:p>
            <a:pPr lvl="4" eaLnBrk="1" latinLnBrk="0" hangingPunct="1"/>
            <a:r>
              <a:rPr lang="pt-BR" dirty="0"/>
              <a:t>Quinto nível</a:t>
            </a:r>
            <a:endParaRPr kumimoji="0"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28/02/2025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pt-BR" dirty="0"/>
              <a:t>Clique para editar os estilos do texto mestre</a:t>
            </a:r>
          </a:p>
          <a:p>
            <a:pPr lvl="1" eaLnBrk="1" latinLnBrk="0" hangingPunct="1"/>
            <a:r>
              <a:rPr lang="pt-BR" dirty="0"/>
              <a:t>Segundo nível</a:t>
            </a:r>
          </a:p>
          <a:p>
            <a:pPr lvl="2" eaLnBrk="1" latinLnBrk="0" hangingPunct="1"/>
            <a:r>
              <a:rPr lang="pt-BR" dirty="0"/>
              <a:t>Terceiro nível</a:t>
            </a:r>
          </a:p>
          <a:p>
            <a:pPr lvl="3" eaLnBrk="1" latinLnBrk="0" hangingPunct="1"/>
            <a:r>
              <a:rPr lang="pt-BR" dirty="0"/>
              <a:t>Quarto nível</a:t>
            </a:r>
          </a:p>
          <a:p>
            <a:pPr lvl="4" eaLnBrk="1" latinLnBrk="0" hangingPunct="1"/>
            <a:r>
              <a:rPr lang="pt-BR" dirty="0"/>
              <a:t>Quinto nível</a:t>
            </a:r>
            <a:endParaRPr kumimoji="0"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28/02/2025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070248"/>
            <a:ext cx="8229600" cy="990600"/>
          </a:xfrm>
        </p:spPr>
        <p:txBody>
          <a:bodyPr/>
          <a:lstStyle>
            <a:lvl1pPr>
              <a:defRPr>
                <a:solidFill>
                  <a:srgbClr val="1A8F18"/>
                </a:solidFill>
              </a:defRPr>
            </a:lvl1pPr>
          </a:lstStyle>
          <a:p>
            <a:r>
              <a:rPr kumimoji="0" lang="pt-BR" dirty="0"/>
              <a:t>Clique para editar o estilo do título mestre</a:t>
            </a:r>
            <a:endParaRPr kumimoji="0"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2354960" y="6362356"/>
            <a:ext cx="1208928" cy="365760"/>
          </a:xfr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28/02/2025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547664" y="6362356"/>
            <a:ext cx="810344" cy="36576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83568" y="6356350"/>
            <a:ext cx="792088" cy="365760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 hasCustomPrompt="1"/>
          </p:nvPr>
        </p:nvSpPr>
        <p:spPr>
          <a:xfrm>
            <a:off x="457200" y="2348880"/>
            <a:ext cx="8229600" cy="3456384"/>
          </a:xfrm>
        </p:spPr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pt-BR" dirty="0"/>
              <a:t>Clique para editar os estilos do texto mestre</a:t>
            </a:r>
          </a:p>
          <a:p>
            <a:pPr lvl="1" eaLnBrk="1" latinLnBrk="0" hangingPunct="1"/>
            <a:r>
              <a:rPr lang="pt-BR" dirty="0"/>
              <a:t>Segundo nível</a:t>
            </a:r>
          </a:p>
          <a:p>
            <a:pPr lvl="2" eaLnBrk="1" latinLnBrk="0" hangingPunct="1"/>
            <a:r>
              <a:rPr lang="pt-BR" dirty="0"/>
              <a:t>Terceiro nível</a:t>
            </a:r>
          </a:p>
          <a:p>
            <a:pPr lvl="3" eaLnBrk="1" latinLnBrk="0" hangingPunct="1"/>
            <a:r>
              <a:rPr lang="pt-BR" dirty="0"/>
              <a:t>Quarto nível</a:t>
            </a:r>
          </a:p>
          <a:p>
            <a:pPr lvl="4" eaLnBrk="1" latinLnBrk="0" hangingPunct="1"/>
            <a:r>
              <a:rPr lang="pt-BR" dirty="0"/>
              <a:t>Quinto nível</a:t>
            </a:r>
            <a:endParaRPr kumimoji="0" lang="en-US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9B6B83AA-CB6A-4B23-B492-87D5FD6F2188}"/>
              </a:ext>
            </a:extLst>
          </p:cNvPr>
          <p:cNvSpPr/>
          <p:nvPr userDrawn="1"/>
        </p:nvSpPr>
        <p:spPr>
          <a:xfrm>
            <a:off x="0" y="980728"/>
            <a:ext cx="9144000" cy="45719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7DD0402E-A83C-4A2B-A91E-F2ECB0101703}"/>
              </a:ext>
            </a:extLst>
          </p:cNvPr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34" t="19328" r="16216" b="21436"/>
          <a:stretch/>
        </p:blipFill>
        <p:spPr bwMode="auto">
          <a:xfrm>
            <a:off x="56505" y="135890"/>
            <a:ext cx="1254125" cy="7810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28/02/2025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28/02/2025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dirty="0"/>
              <a:t>Clique para editar os estilos do texto mestre</a:t>
            </a:r>
          </a:p>
          <a:p>
            <a:pPr lvl="1" eaLnBrk="1" latinLnBrk="0" hangingPunct="1"/>
            <a:r>
              <a:rPr lang="pt-BR" dirty="0"/>
              <a:t>Segundo nível</a:t>
            </a:r>
          </a:p>
          <a:p>
            <a:pPr lvl="2" eaLnBrk="1" latinLnBrk="0" hangingPunct="1"/>
            <a:r>
              <a:rPr lang="pt-BR" dirty="0"/>
              <a:t>Terceiro nível</a:t>
            </a:r>
          </a:p>
          <a:p>
            <a:pPr lvl="3" eaLnBrk="1" latinLnBrk="0" hangingPunct="1"/>
            <a:r>
              <a:rPr lang="pt-BR" dirty="0"/>
              <a:t>Quarto nível</a:t>
            </a:r>
          </a:p>
          <a:p>
            <a:pPr lvl="4" eaLnBrk="1" latinLnBrk="0" hangingPunct="1"/>
            <a:r>
              <a:rPr lang="pt-BR" dirty="0"/>
              <a:t>Quinto nível</a:t>
            </a:r>
            <a:endParaRPr kumimoji="0" lang="en-US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28/02/2025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 hasCustomPrompt="1"/>
          </p:nvPr>
        </p:nvSpPr>
        <p:spPr>
          <a:xfrm>
            <a:off x="457200" y="2133600"/>
            <a:ext cx="4038600" cy="4038600"/>
          </a:xfrm>
        </p:spPr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pt-BR" dirty="0"/>
              <a:t>Clique para editar os estilos do texto mestre</a:t>
            </a:r>
          </a:p>
          <a:p>
            <a:pPr lvl="1" eaLnBrk="1" latinLnBrk="0" hangingPunct="1"/>
            <a:r>
              <a:rPr lang="pt-BR" dirty="0"/>
              <a:t>Segundo nível</a:t>
            </a:r>
          </a:p>
          <a:p>
            <a:pPr lvl="2" eaLnBrk="1" latinLnBrk="0" hangingPunct="1"/>
            <a:r>
              <a:rPr lang="pt-BR" dirty="0"/>
              <a:t>Terceiro nível</a:t>
            </a:r>
          </a:p>
          <a:p>
            <a:pPr lvl="3" eaLnBrk="1" latinLnBrk="0" hangingPunct="1"/>
            <a:r>
              <a:rPr lang="pt-BR" dirty="0"/>
              <a:t>Quarto nível</a:t>
            </a:r>
          </a:p>
          <a:p>
            <a:pPr lvl="4" eaLnBrk="1" latinLnBrk="0" hangingPunct="1"/>
            <a:r>
              <a:rPr lang="pt-BR" dirty="0"/>
              <a:t>Quinto nível</a:t>
            </a:r>
            <a:endParaRPr kumimoji="0" lang="en-US" dirty="0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 hasCustomPrompt="1"/>
          </p:nvPr>
        </p:nvSpPr>
        <p:spPr>
          <a:xfrm>
            <a:off x="4648200" y="2133600"/>
            <a:ext cx="4038600" cy="4038600"/>
          </a:xfrm>
        </p:spPr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pt-BR" dirty="0"/>
              <a:t>Clique para editar os estilos do texto mestre</a:t>
            </a:r>
          </a:p>
          <a:p>
            <a:pPr lvl="1" eaLnBrk="1" latinLnBrk="0" hangingPunct="1"/>
            <a:r>
              <a:rPr lang="pt-BR" dirty="0"/>
              <a:t>Segundo nível</a:t>
            </a:r>
          </a:p>
          <a:p>
            <a:pPr lvl="2" eaLnBrk="1" latinLnBrk="0" hangingPunct="1"/>
            <a:r>
              <a:rPr lang="pt-BR" dirty="0"/>
              <a:t>Terceiro nível</a:t>
            </a:r>
          </a:p>
          <a:p>
            <a:pPr lvl="3" eaLnBrk="1" latinLnBrk="0" hangingPunct="1"/>
            <a:r>
              <a:rPr lang="pt-BR" dirty="0"/>
              <a:t>Quarto nível</a:t>
            </a:r>
          </a:p>
          <a:p>
            <a:pPr lvl="4" eaLnBrk="1" latinLnBrk="0" hangingPunct="1"/>
            <a:r>
              <a:rPr lang="pt-BR" dirty="0"/>
              <a:t>Quinto nível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28/02/2025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28/02/2025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28/02/2025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 hasCustomPrompt="1"/>
          </p:nvPr>
        </p:nvSpPr>
        <p:spPr>
          <a:xfrm>
            <a:off x="304800" y="304800"/>
            <a:ext cx="5715000" cy="5715000"/>
          </a:xfrm>
        </p:spPr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pt-BR" dirty="0"/>
              <a:t>Clique para editar os estilos do texto mestre</a:t>
            </a:r>
          </a:p>
          <a:p>
            <a:pPr lvl="1" eaLnBrk="1" latinLnBrk="0" hangingPunct="1"/>
            <a:r>
              <a:rPr lang="pt-BR" dirty="0"/>
              <a:t>Segundo nível</a:t>
            </a:r>
          </a:p>
          <a:p>
            <a:pPr lvl="2" eaLnBrk="1" latinLnBrk="0" hangingPunct="1"/>
            <a:r>
              <a:rPr lang="pt-BR" dirty="0"/>
              <a:t>Terceiro nível</a:t>
            </a:r>
          </a:p>
          <a:p>
            <a:pPr lvl="3" eaLnBrk="1" latinLnBrk="0" hangingPunct="1"/>
            <a:r>
              <a:rPr lang="pt-BR" dirty="0"/>
              <a:t>Quarto nível</a:t>
            </a:r>
          </a:p>
          <a:p>
            <a:pPr lvl="4" eaLnBrk="1" latinLnBrk="0" hangingPunct="1"/>
            <a:r>
              <a:rPr lang="pt-BR" dirty="0"/>
              <a:t>Quinto nível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28/02/2025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dirty="0"/>
              <a:t>Clique para editar o estilo do título mestre</a:t>
            </a:r>
            <a:endParaRPr kumimoji="0" lang="en-US" dirty="0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28/02/2025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9" name="Conector reto 28"/>
          <p:cNvSpPr>
            <a:spLocks noChangeShapeType="1"/>
          </p:cNvSpPr>
          <p:nvPr userDrawn="1"/>
        </p:nvSpPr>
        <p:spPr bwMode="auto">
          <a:xfrm>
            <a:off x="457200" y="980728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 userDrawn="1"/>
        </p:nvSpPr>
        <p:spPr>
          <a:xfrm rot="5400000">
            <a:off x="527986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  <a:endParaRPr lang="pt-BR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pt-BR" b="1" u="sng" dirty="0">
                <a:solidFill>
                  <a:srgbClr val="1A8F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Relator</a:t>
            </a:r>
          </a:p>
          <a:p>
            <a:pPr algn="ctr"/>
            <a:r>
              <a:rPr lang="pt-BR" b="1" dirty="0">
                <a:solidFill>
                  <a:srgbClr val="1A8F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</a:p>
        </p:txBody>
      </p:sp>
      <p:sp>
        <p:nvSpPr>
          <p:cNvPr id="6" name="Caixa de Texto 2"/>
          <p:cNvSpPr txBox="1">
            <a:spLocks noChangeArrowheads="1"/>
          </p:cNvSpPr>
          <p:nvPr/>
        </p:nvSpPr>
        <p:spPr bwMode="auto">
          <a:xfrm>
            <a:off x="358194" y="3068961"/>
            <a:ext cx="842761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INSERIR A ÁREA TEMÁTICA DO TRABALHO</a:t>
            </a:r>
            <a:endParaRPr kumimoji="0" lang="pt-BR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AA063D-D219-F9A0-8BBB-CF378253DB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84" b="15312"/>
          <a:stretch/>
        </p:blipFill>
        <p:spPr>
          <a:xfrm>
            <a:off x="7022119" y="116632"/>
            <a:ext cx="176368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676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070248"/>
            <a:ext cx="8229600" cy="990600"/>
          </a:xfrm>
        </p:spPr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Apresente em tópicos os pontos centrais de seu objeto de estudo;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Fundamente com as referências centrais de seu trabalho;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Encadeie as ideias com coerência e coesão;</a:t>
            </a:r>
          </a:p>
        </p:txBody>
      </p:sp>
      <p:sp>
        <p:nvSpPr>
          <p:cNvPr id="4" name="CaixaDeTexto 4"/>
          <p:cNvSpPr txBox="1">
            <a:spLocks noChangeArrowheads="1"/>
          </p:cNvSpPr>
          <p:nvPr/>
        </p:nvSpPr>
        <p:spPr bwMode="auto">
          <a:xfrm>
            <a:off x="467047" y="5539879"/>
            <a:ext cx="712928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Fundamente com suas principais referências no formato ABNT ao final de cada slide:</a:t>
            </a:r>
          </a:p>
          <a:p>
            <a:pPr algn="just">
              <a:defRPr/>
            </a:pP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HOBEL, C.J.; ARORA, C.P. Cardiovascular </a:t>
            </a:r>
            <a:r>
              <a:rPr lang="pt-BR" sz="1500" dirty="0" err="1"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500" dirty="0" err="1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500" dirty="0" err="1">
                <a:latin typeface="Arial" panose="020B0604020202020204" pitchFamily="34" charset="0"/>
                <a:cs typeface="Arial" panose="020B0604020202020204" pitchFamily="34" charset="0"/>
              </a:rPr>
              <a:t>factors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t-BR" sz="1500" dirty="0" err="1">
                <a:latin typeface="Arial" panose="020B0604020202020204" pitchFamily="34" charset="0"/>
                <a:cs typeface="Arial" panose="020B0604020202020204" pitchFamily="34" charset="0"/>
              </a:rPr>
              <a:t>women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. A </a:t>
            </a:r>
            <a:r>
              <a:rPr lang="pt-BR" sz="1500" dirty="0" err="1">
                <a:latin typeface="Arial" panose="020B0604020202020204" pitchFamily="34" charset="0"/>
                <a:cs typeface="Arial" panose="020B0604020202020204" pitchFamily="34" charset="0"/>
              </a:rPr>
              <a:t>life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500" dirty="0" err="1">
                <a:latin typeface="Arial" panose="020B0604020202020204" pitchFamily="34" charset="0"/>
                <a:cs typeface="Arial" panose="020B0604020202020204" pitchFamily="34" charset="0"/>
              </a:rPr>
              <a:t>course-events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 perspective. </a:t>
            </a:r>
            <a:r>
              <a:rPr lang="pt-BR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Biopolymers</a:t>
            </a:r>
            <a:r>
              <a:rPr lang="pt-BR" sz="1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1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  <a:r>
              <a:rPr lang="pt-BR" sz="15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, v.26, n.2,p.567-578, 2010.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97211-F3CA-47EB-A051-0E35FD28C521}" type="datetime1">
              <a:rPr lang="pt-BR" smtClean="0"/>
              <a:pPr/>
              <a:t>28/02/2025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2</a:t>
            </a:fld>
            <a:endParaRPr lang="pt-BR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07DFEB3B-3017-35A1-1C7A-DED825264D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84" b="15312"/>
          <a:stretch/>
        </p:blipFill>
        <p:spPr>
          <a:xfrm>
            <a:off x="7022119" y="116632"/>
            <a:ext cx="176368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592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Apresente o objetivo geral de seu trabalho;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7F94-5502-4DB8-94C2-D9B2CFC7E595}" type="datetime1">
              <a:rPr lang="pt-BR" smtClean="0"/>
              <a:pPr/>
              <a:t>28/02/2025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3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8F48907B-70EC-C3DB-C965-F0113CCA85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84" b="15312"/>
          <a:stretch/>
        </p:blipFill>
        <p:spPr>
          <a:xfrm>
            <a:off x="7022119" y="116632"/>
            <a:ext cx="176368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859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E31D-E3A9-49C4-A70B-7F4B5B4CE6FD}" type="datetime1">
              <a:rPr lang="pt-BR" smtClean="0"/>
              <a:pPr/>
              <a:t>28/02/2025</a:t>
            </a:fld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Apresente os pontos principais de sua metodologia: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Tipo de estudo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Local da pesquisa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Sujeitos do estudo (se há);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Abordagem metodológica;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Análise dos resultados;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Aspectos éticos e legais do estudo;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44DC92E-E491-896E-172A-7260A2E0D9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84" b="15312"/>
          <a:stretch/>
        </p:blipFill>
        <p:spPr>
          <a:xfrm>
            <a:off x="7022119" y="116632"/>
            <a:ext cx="176368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535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E31D-E3A9-49C4-A70B-7F4B5B4CE6FD}" type="datetime1">
              <a:rPr lang="pt-BR" smtClean="0"/>
              <a:pPr/>
              <a:t>28/02/2025</a:t>
            </a:fld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Sessão mais importante do trabalho;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Ilustre com imagens, quadros e tabelas;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Fundamente com referências atuais;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No mínimo, 4 slides de sua apresentação;</a:t>
            </a:r>
          </a:p>
        </p:txBody>
      </p:sp>
      <p:sp>
        <p:nvSpPr>
          <p:cNvPr id="9" name="CaixaDeTexto 4"/>
          <p:cNvSpPr txBox="1">
            <a:spLocks noChangeArrowheads="1"/>
          </p:cNvSpPr>
          <p:nvPr/>
        </p:nvSpPr>
        <p:spPr bwMode="auto">
          <a:xfrm>
            <a:off x="467047" y="5539879"/>
            <a:ext cx="712928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Fundamente com suas principais referências no formato ABNT ao final de cada slide:</a:t>
            </a:r>
          </a:p>
          <a:p>
            <a:pPr algn="just">
              <a:defRPr/>
            </a:pP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HOBEL, C.J.; ARORA, C.P. Cardiovascular </a:t>
            </a:r>
            <a:r>
              <a:rPr lang="pt-BR" sz="1500" dirty="0" err="1"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500" dirty="0" err="1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500" dirty="0" err="1">
                <a:latin typeface="Arial" panose="020B0604020202020204" pitchFamily="34" charset="0"/>
                <a:cs typeface="Arial" panose="020B0604020202020204" pitchFamily="34" charset="0"/>
              </a:rPr>
              <a:t>factors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t-BR" sz="1500" dirty="0" err="1">
                <a:latin typeface="Arial" panose="020B0604020202020204" pitchFamily="34" charset="0"/>
                <a:cs typeface="Arial" panose="020B0604020202020204" pitchFamily="34" charset="0"/>
              </a:rPr>
              <a:t>women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. A </a:t>
            </a:r>
            <a:r>
              <a:rPr lang="pt-BR" sz="1500" dirty="0" err="1">
                <a:latin typeface="Arial" panose="020B0604020202020204" pitchFamily="34" charset="0"/>
                <a:cs typeface="Arial" panose="020B0604020202020204" pitchFamily="34" charset="0"/>
              </a:rPr>
              <a:t>life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500" dirty="0" err="1">
                <a:latin typeface="Arial" panose="020B0604020202020204" pitchFamily="34" charset="0"/>
                <a:cs typeface="Arial" panose="020B0604020202020204" pitchFamily="34" charset="0"/>
              </a:rPr>
              <a:t>course-events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 perspective. </a:t>
            </a:r>
            <a:r>
              <a:rPr lang="pt-BR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Biopolymers</a:t>
            </a:r>
            <a:r>
              <a:rPr lang="pt-BR" sz="1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1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  <a:r>
              <a:rPr lang="pt-BR" sz="15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, v.26, n.2,p.567-578, 2010.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F8E75DCD-FEB3-573A-4ADA-94B6EA65CD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84" b="15312"/>
          <a:stretch/>
        </p:blipFill>
        <p:spPr>
          <a:xfrm>
            <a:off x="7022119" y="116632"/>
            <a:ext cx="176368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754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E31D-E3A9-49C4-A70B-7F4B5B4CE6FD}" type="datetime1">
              <a:rPr lang="pt-BR" smtClean="0"/>
              <a:pPr/>
              <a:t>28/02/2025</a:t>
            </a:fld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Síntese formulada a partir de seus resultados;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Proposições para novas pesquisas;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Limitações do estudo;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CA2CB06F-047B-E905-59C4-D716E0CD1C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84" b="15312"/>
          <a:stretch/>
        </p:blipFill>
        <p:spPr>
          <a:xfrm>
            <a:off x="7022119" y="116632"/>
            <a:ext cx="176368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025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3806552"/>
            <a:ext cx="6858000" cy="990600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  <a:endParaRPr lang="pt-BR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 de Texto 2"/>
          <p:cNvSpPr txBox="1">
            <a:spLocks noChangeArrowheads="1"/>
          </p:cNvSpPr>
          <p:nvPr/>
        </p:nvSpPr>
        <p:spPr bwMode="auto">
          <a:xfrm>
            <a:off x="358194" y="3068961"/>
            <a:ext cx="842761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pt-BR" b="1">
                <a:latin typeface="Arial" panose="020B0604020202020204" pitchFamily="34" charset="0"/>
                <a:cs typeface="Arial" panose="020B0604020202020204" pitchFamily="34" charset="0"/>
              </a:rPr>
              <a:t>INSERIR A ÁREA TEMÁTICA DO TRABALHO</a:t>
            </a:r>
            <a:endParaRPr kumimoji="0" lang="pt-BR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B9ABF922-72B9-43B4-A092-AA03D9E76A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7624" y="4999924"/>
            <a:ext cx="6912768" cy="792088"/>
          </a:xfrm>
        </p:spPr>
        <p:txBody>
          <a:bodyPr>
            <a:normAutofit/>
          </a:bodyPr>
          <a:lstStyle/>
          <a:p>
            <a:pPr algn="ctr"/>
            <a:r>
              <a:rPr lang="pt-BR" b="1" u="sng" dirty="0">
                <a:solidFill>
                  <a:srgbClr val="1A8F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Relator</a:t>
            </a:r>
          </a:p>
          <a:p>
            <a:pPr algn="ctr"/>
            <a:r>
              <a:rPr lang="pt-BR" b="1" dirty="0">
                <a:solidFill>
                  <a:srgbClr val="1A8F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F1C16E6-0DD1-0B33-1DBD-144BA460C2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84" b="15312"/>
          <a:stretch/>
        </p:blipFill>
        <p:spPr>
          <a:xfrm>
            <a:off x="7022119" y="116632"/>
            <a:ext cx="176368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1486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e4d50c68193c85d1169f3fe12b144d7eca2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5754</TotalTime>
  <Words>338</Words>
  <Application>Microsoft Office PowerPoint</Application>
  <PresentationFormat>Apresentação na tela (4:3)</PresentationFormat>
  <Paragraphs>60</Paragraphs>
  <Slides>7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4" baseType="lpstr">
      <vt:lpstr>Arial</vt:lpstr>
      <vt:lpstr>Bookman Old Style</vt:lpstr>
      <vt:lpstr>Calibri</vt:lpstr>
      <vt:lpstr>Gill Sans MT</vt:lpstr>
      <vt:lpstr>Wingdings</vt:lpstr>
      <vt:lpstr>Wingdings 3</vt:lpstr>
      <vt:lpstr>Origem</vt:lpstr>
      <vt:lpstr>Título do trabalho</vt:lpstr>
      <vt:lpstr>INTRODUÇÃO</vt:lpstr>
      <vt:lpstr>OBJETIVO</vt:lpstr>
      <vt:lpstr>METODOLOGIA</vt:lpstr>
      <vt:lpstr>RESULTADOS E DISCUSSÃO</vt:lpstr>
      <vt:lpstr>CONCLUSÃO</vt:lpstr>
      <vt:lpstr>Título do trabalho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Ana Cileia Henriques</dc:creator>
  <cp:lastModifiedBy>Alane Bezerra</cp:lastModifiedBy>
  <cp:revision>45</cp:revision>
  <dcterms:created xsi:type="dcterms:W3CDTF">2015-10-07T23:11:57Z</dcterms:created>
  <dcterms:modified xsi:type="dcterms:W3CDTF">2025-02-28T15:52:26Z</dcterms:modified>
</cp:coreProperties>
</file>