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79B4"/>
    <a:srgbClr val="FF197C"/>
    <a:srgbClr val="1FB79C"/>
    <a:srgbClr val="6B1721"/>
    <a:srgbClr val="1C5052"/>
    <a:srgbClr val="B58024"/>
    <a:srgbClr val="348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73AC53-EFFA-452B-A61D-A5D00B93701F}" v="17" dt="2025-09-12T19:09:55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são Hortegal" userId="c82852e4137ae1af" providerId="LiveId" clId="{FC4C4495-614B-4811-A1DD-43BEB3414D00}"/>
    <pc:docChg chg="undo custSel modSld modMainMaster">
      <pc:chgData name="Sansão Hortegal" userId="c82852e4137ae1af" providerId="LiveId" clId="{FC4C4495-614B-4811-A1DD-43BEB3414D00}" dt="2025-02-17T01:21:58.670" v="331" actId="27636"/>
      <pc:docMkLst>
        <pc:docMk/>
      </pc:docMkLst>
      <pc:sldChg chg="modSp mod">
        <pc:chgData name="Sansão Hortegal" userId="c82852e4137ae1af" providerId="LiveId" clId="{FC4C4495-614B-4811-A1DD-43BEB3414D00}" dt="2025-02-17T01:21:58.670" v="331" actId="27636"/>
        <pc:sldMkLst>
          <pc:docMk/>
          <pc:sldMk cId="2555884587" sldId="256"/>
        </pc:sldMkLst>
      </pc:sldChg>
      <pc:sldMasterChg chg="modSldLayout">
        <pc:chgData name="Sansão Hortegal" userId="c82852e4137ae1af" providerId="LiveId" clId="{FC4C4495-614B-4811-A1DD-43BEB3414D00}" dt="2025-02-17T01:21:12.469" v="192" actId="20577"/>
        <pc:sldMasterMkLst>
          <pc:docMk/>
          <pc:sldMasterMk cId="4128706020" sldId="2147483648"/>
        </pc:sldMasterMkLst>
        <pc:sldLayoutChg chg="modSp mod setBg">
          <pc:chgData name="Sansão Hortegal" userId="c82852e4137ae1af" providerId="LiveId" clId="{FC4C4495-614B-4811-A1DD-43BEB3414D00}" dt="2025-02-17T01:17:51.793" v="61" actId="20577"/>
          <pc:sldLayoutMkLst>
            <pc:docMk/>
            <pc:sldMasterMk cId="4128706020" sldId="2147483648"/>
            <pc:sldLayoutMk cId="979270765" sldId="2147483649"/>
          </pc:sldLayoutMkLst>
        </pc:sldLayoutChg>
        <pc:sldLayoutChg chg="modSp mod setBg">
          <pc:chgData name="Sansão Hortegal" userId="c82852e4137ae1af" providerId="LiveId" clId="{FC4C4495-614B-4811-A1DD-43BEB3414D00}" dt="2025-02-17T01:21:12.469" v="192" actId="20577"/>
          <pc:sldLayoutMkLst>
            <pc:docMk/>
            <pc:sldMasterMk cId="4128706020" sldId="2147483648"/>
            <pc:sldLayoutMk cId="3714783114" sldId="2147483650"/>
          </pc:sldLayoutMkLst>
        </pc:sldLayoutChg>
      </pc:sldMasterChg>
    </pc:docChg>
  </pc:docChgLst>
  <pc:docChgLst>
    <pc:chgData name="Sansão Hortegal" userId="c82852e4137ae1af" providerId="LiveId" clId="{E1CA6049-D8E2-4A38-812A-293237CEFCB1}"/>
    <pc:docChg chg="custSel addSld delSld modSld modMainMaster">
      <pc:chgData name="Sansão Hortegal" userId="c82852e4137ae1af" providerId="LiveId" clId="{E1CA6049-D8E2-4A38-812A-293237CEFCB1}" dt="2024-07-17T19:35:43.847" v="64"/>
      <pc:docMkLst>
        <pc:docMk/>
      </pc:docMkLst>
      <pc:sldChg chg="new">
        <pc:chgData name="Sansão Hortegal" userId="c82852e4137ae1af" providerId="LiveId" clId="{E1CA6049-D8E2-4A38-812A-293237CEFCB1}" dt="2024-07-17T01:08:22.207" v="62" actId="680"/>
        <pc:sldMkLst>
          <pc:docMk/>
          <pc:sldMk cId="1204429340" sldId="257"/>
        </pc:sldMkLst>
      </pc:sldChg>
      <pc:sldChg chg="new del">
        <pc:chgData name="Sansão Hortegal" userId="c82852e4137ae1af" providerId="LiveId" clId="{E1CA6049-D8E2-4A38-812A-293237CEFCB1}" dt="2024-07-17T01:08:19.086" v="61" actId="47"/>
        <pc:sldMkLst>
          <pc:docMk/>
          <pc:sldMk cId="2650829806" sldId="257"/>
        </pc:sldMkLst>
      </pc:sldChg>
      <pc:sldChg chg="del setBg">
        <pc:chgData name="Sansão Hortegal" userId="c82852e4137ae1af" providerId="LiveId" clId="{E1CA6049-D8E2-4A38-812A-293237CEFCB1}" dt="2024-07-17T01:08:11.466" v="57" actId="47"/>
        <pc:sldMkLst>
          <pc:docMk/>
          <pc:sldMk cId="4050618437" sldId="257"/>
        </pc:sldMkLst>
      </pc:sldChg>
      <pc:sldChg chg="new del">
        <pc:chgData name="Sansão Hortegal" userId="c82852e4137ae1af" providerId="LiveId" clId="{E1CA6049-D8E2-4A38-812A-293237CEFCB1}" dt="2024-07-17T01:08:17.984" v="60" actId="47"/>
        <pc:sldMkLst>
          <pc:docMk/>
          <pc:sldMk cId="2899967919" sldId="258"/>
        </pc:sldMkLst>
      </pc:sldChg>
      <pc:sldMasterChg chg="modSldLayout">
        <pc:chgData name="Sansão Hortegal" userId="c82852e4137ae1af" providerId="LiveId" clId="{E1CA6049-D8E2-4A38-812A-293237CEFCB1}" dt="2024-07-17T19:35:43.847" v="64"/>
        <pc:sldMasterMkLst>
          <pc:docMk/>
          <pc:sldMasterMk cId="4128706020" sldId="2147483648"/>
        </pc:sldMasterMkLst>
        <pc:sldLayoutChg chg="addSp delSp modSp mod setBg">
          <pc:chgData name="Sansão Hortegal" userId="c82852e4137ae1af" providerId="LiveId" clId="{E1CA6049-D8E2-4A38-812A-293237CEFCB1}" dt="2024-07-17T19:35:43.847" v="64"/>
          <pc:sldLayoutMkLst>
            <pc:docMk/>
            <pc:sldMasterMk cId="4128706020" sldId="2147483648"/>
            <pc:sldLayoutMk cId="979270765" sldId="2147483649"/>
          </pc:sldLayoutMkLst>
        </pc:sldLayoutChg>
        <pc:sldLayoutChg chg="modSp mod setBg">
          <pc:chgData name="Sansão Hortegal" userId="c82852e4137ae1af" providerId="LiveId" clId="{E1CA6049-D8E2-4A38-812A-293237CEFCB1}" dt="2024-07-17T01:08:05.793" v="56"/>
          <pc:sldLayoutMkLst>
            <pc:docMk/>
            <pc:sldMasterMk cId="4128706020" sldId="2147483648"/>
            <pc:sldLayoutMk cId="3714783114" sldId="2147483650"/>
          </pc:sldLayoutMkLst>
        </pc:sldLayoutChg>
      </pc:sldMasterChg>
    </pc:docChg>
  </pc:docChgLst>
  <pc:docChgLst>
    <pc:chgData name="Sansão Hortegal" userId="c82852e4137ae1af" providerId="LiveId" clId="{CBF0DC15-1E52-4EF6-A80D-6D0121E8D018}"/>
    <pc:docChg chg="undo custSel addSld modSld">
      <pc:chgData name="Sansão Hortegal" userId="c82852e4137ae1af" providerId="LiveId" clId="{CBF0DC15-1E52-4EF6-A80D-6D0121E8D018}" dt="2025-06-24T21:50:14.742" v="409" actId="20577"/>
      <pc:docMkLst>
        <pc:docMk/>
      </pc:docMkLst>
      <pc:sldChg chg="modSp mod">
        <pc:chgData name="Sansão Hortegal" userId="c82852e4137ae1af" providerId="LiveId" clId="{CBF0DC15-1E52-4EF6-A80D-6D0121E8D018}" dt="2025-06-24T19:02:06.229" v="4" actId="20577"/>
        <pc:sldMkLst>
          <pc:docMk/>
          <pc:sldMk cId="2555884587" sldId="256"/>
        </pc:sldMkLst>
      </pc:sldChg>
      <pc:sldChg chg="modSp mod">
        <pc:chgData name="Sansão Hortegal" userId="c82852e4137ae1af" providerId="LiveId" clId="{CBF0DC15-1E52-4EF6-A80D-6D0121E8D018}" dt="2025-06-24T21:45:01.502" v="305" actId="242"/>
        <pc:sldMkLst>
          <pc:docMk/>
          <pc:sldMk cId="1204429340" sldId="257"/>
        </pc:sldMkLst>
      </pc:sldChg>
      <pc:sldChg chg="modSp new mod">
        <pc:chgData name="Sansão Hortegal" userId="c82852e4137ae1af" providerId="LiveId" clId="{CBF0DC15-1E52-4EF6-A80D-6D0121E8D018}" dt="2025-06-24T21:45:09.216" v="306" actId="242"/>
        <pc:sldMkLst>
          <pc:docMk/>
          <pc:sldMk cId="1897585529" sldId="258"/>
        </pc:sldMkLst>
      </pc:sldChg>
      <pc:sldChg chg="modSp new mod">
        <pc:chgData name="Sansão Hortegal" userId="c82852e4137ae1af" providerId="LiveId" clId="{CBF0DC15-1E52-4EF6-A80D-6D0121E8D018}" dt="2025-06-24T21:45:12.632" v="307" actId="242"/>
        <pc:sldMkLst>
          <pc:docMk/>
          <pc:sldMk cId="1750631468" sldId="259"/>
        </pc:sldMkLst>
      </pc:sldChg>
      <pc:sldChg chg="modSp new mod">
        <pc:chgData name="Sansão Hortegal" userId="c82852e4137ae1af" providerId="LiveId" clId="{CBF0DC15-1E52-4EF6-A80D-6D0121E8D018}" dt="2025-06-24T21:45:14.686" v="308" actId="242"/>
        <pc:sldMkLst>
          <pc:docMk/>
          <pc:sldMk cId="855494366" sldId="260"/>
        </pc:sldMkLst>
      </pc:sldChg>
      <pc:sldChg chg="modSp new mod">
        <pc:chgData name="Sansão Hortegal" userId="c82852e4137ae1af" providerId="LiveId" clId="{CBF0DC15-1E52-4EF6-A80D-6D0121E8D018}" dt="2025-06-24T21:45:16.869" v="309" actId="242"/>
        <pc:sldMkLst>
          <pc:docMk/>
          <pc:sldMk cId="951768112" sldId="261"/>
        </pc:sldMkLst>
      </pc:sldChg>
      <pc:sldChg chg="modSp new mod">
        <pc:chgData name="Sansão Hortegal" userId="c82852e4137ae1af" providerId="LiveId" clId="{CBF0DC15-1E52-4EF6-A80D-6D0121E8D018}" dt="2025-06-24T21:45:18.558" v="310" actId="242"/>
        <pc:sldMkLst>
          <pc:docMk/>
          <pc:sldMk cId="4210496645" sldId="262"/>
        </pc:sldMkLst>
      </pc:sldChg>
      <pc:sldChg chg="modSp new mod">
        <pc:chgData name="Sansão Hortegal" userId="c82852e4137ae1af" providerId="LiveId" clId="{CBF0DC15-1E52-4EF6-A80D-6D0121E8D018}" dt="2025-06-24T21:45:20.195" v="311" actId="242"/>
        <pc:sldMkLst>
          <pc:docMk/>
          <pc:sldMk cId="1095219795" sldId="263"/>
        </pc:sldMkLst>
      </pc:sldChg>
      <pc:sldChg chg="modSp new mod">
        <pc:chgData name="Sansão Hortegal" userId="c82852e4137ae1af" providerId="LiveId" clId="{CBF0DC15-1E52-4EF6-A80D-6D0121E8D018}" dt="2025-06-24T21:45:22.600" v="312" actId="242"/>
        <pc:sldMkLst>
          <pc:docMk/>
          <pc:sldMk cId="421212520" sldId="264"/>
        </pc:sldMkLst>
      </pc:sldChg>
      <pc:sldChg chg="modSp new mod">
        <pc:chgData name="Sansão Hortegal" userId="c82852e4137ae1af" providerId="LiveId" clId="{CBF0DC15-1E52-4EF6-A80D-6D0121E8D018}" dt="2025-06-24T21:45:24.161" v="313" actId="242"/>
        <pc:sldMkLst>
          <pc:docMk/>
          <pc:sldMk cId="1863713092" sldId="265"/>
        </pc:sldMkLst>
      </pc:sldChg>
      <pc:sldChg chg="modSp new mod">
        <pc:chgData name="Sansão Hortegal" userId="c82852e4137ae1af" providerId="LiveId" clId="{CBF0DC15-1E52-4EF6-A80D-6D0121E8D018}" dt="2025-06-24T21:45:25.479" v="314" actId="242"/>
        <pc:sldMkLst>
          <pc:docMk/>
          <pc:sldMk cId="3648404535" sldId="266"/>
        </pc:sldMkLst>
      </pc:sldChg>
      <pc:sldChg chg="modSp new mod">
        <pc:chgData name="Sansão Hortegal" userId="c82852e4137ae1af" providerId="LiveId" clId="{CBF0DC15-1E52-4EF6-A80D-6D0121E8D018}" dt="2025-06-24T21:45:28.036" v="315" actId="242"/>
        <pc:sldMkLst>
          <pc:docMk/>
          <pc:sldMk cId="3741126702" sldId="267"/>
        </pc:sldMkLst>
      </pc:sldChg>
      <pc:sldChg chg="modSp new mod">
        <pc:chgData name="Sansão Hortegal" userId="c82852e4137ae1af" providerId="LiveId" clId="{CBF0DC15-1E52-4EF6-A80D-6D0121E8D018}" dt="2025-06-24T21:45:29.627" v="316" actId="242"/>
        <pc:sldMkLst>
          <pc:docMk/>
          <pc:sldMk cId="2307426587" sldId="268"/>
        </pc:sldMkLst>
      </pc:sldChg>
      <pc:sldChg chg="modSp new mod">
        <pc:chgData name="Sansão Hortegal" userId="c82852e4137ae1af" providerId="LiveId" clId="{CBF0DC15-1E52-4EF6-A80D-6D0121E8D018}" dt="2025-06-24T21:47:25.886" v="358" actId="20577"/>
        <pc:sldMkLst>
          <pc:docMk/>
          <pc:sldMk cId="634238849" sldId="269"/>
        </pc:sldMkLst>
      </pc:sldChg>
      <pc:sldChg chg="modSp new mod">
        <pc:chgData name="Sansão Hortegal" userId="c82852e4137ae1af" providerId="LiveId" clId="{CBF0DC15-1E52-4EF6-A80D-6D0121E8D018}" dt="2025-06-24T21:49:37.251" v="397" actId="20577"/>
        <pc:sldMkLst>
          <pc:docMk/>
          <pc:sldMk cId="2124110087" sldId="270"/>
        </pc:sldMkLst>
      </pc:sldChg>
      <pc:sldChg chg="modSp new mod">
        <pc:chgData name="Sansão Hortegal" userId="c82852e4137ae1af" providerId="LiveId" clId="{CBF0DC15-1E52-4EF6-A80D-6D0121E8D018}" dt="2025-06-24T21:49:40.641" v="398" actId="20577"/>
        <pc:sldMkLst>
          <pc:docMk/>
          <pc:sldMk cId="2463589413" sldId="271"/>
        </pc:sldMkLst>
      </pc:sldChg>
      <pc:sldChg chg="modSp new mod">
        <pc:chgData name="Sansão Hortegal" userId="c82852e4137ae1af" providerId="LiveId" clId="{CBF0DC15-1E52-4EF6-A80D-6D0121E8D018}" dt="2025-06-24T21:49:43.414" v="400" actId="20577"/>
        <pc:sldMkLst>
          <pc:docMk/>
          <pc:sldMk cId="4178967639" sldId="272"/>
        </pc:sldMkLst>
      </pc:sldChg>
      <pc:sldChg chg="modSp new mod">
        <pc:chgData name="Sansão Hortegal" userId="c82852e4137ae1af" providerId="LiveId" clId="{CBF0DC15-1E52-4EF6-A80D-6D0121E8D018}" dt="2025-06-24T21:49:46.419" v="401" actId="20577"/>
        <pc:sldMkLst>
          <pc:docMk/>
          <pc:sldMk cId="2432358753" sldId="273"/>
        </pc:sldMkLst>
      </pc:sldChg>
      <pc:sldChg chg="modSp new mod">
        <pc:chgData name="Sansão Hortegal" userId="c82852e4137ae1af" providerId="LiveId" clId="{CBF0DC15-1E52-4EF6-A80D-6D0121E8D018}" dt="2025-06-24T21:49:49.254" v="402" actId="20577"/>
        <pc:sldMkLst>
          <pc:docMk/>
          <pc:sldMk cId="2280703380" sldId="274"/>
        </pc:sldMkLst>
      </pc:sldChg>
      <pc:sldChg chg="modSp new mod">
        <pc:chgData name="Sansão Hortegal" userId="c82852e4137ae1af" providerId="LiveId" clId="{CBF0DC15-1E52-4EF6-A80D-6D0121E8D018}" dt="2025-06-24T21:49:53.100" v="403" actId="20577"/>
        <pc:sldMkLst>
          <pc:docMk/>
          <pc:sldMk cId="954077812" sldId="275"/>
        </pc:sldMkLst>
      </pc:sldChg>
      <pc:sldChg chg="addSp delSp modSp new mod">
        <pc:chgData name="Sansão Hortegal" userId="c82852e4137ae1af" providerId="LiveId" clId="{CBF0DC15-1E52-4EF6-A80D-6D0121E8D018}" dt="2025-06-24T21:49:57.021" v="405" actId="20577"/>
        <pc:sldMkLst>
          <pc:docMk/>
          <pc:sldMk cId="1887189913" sldId="276"/>
        </pc:sldMkLst>
      </pc:sldChg>
      <pc:sldChg chg="modSp new mod">
        <pc:chgData name="Sansão Hortegal" userId="c82852e4137ae1af" providerId="LiveId" clId="{CBF0DC15-1E52-4EF6-A80D-6D0121E8D018}" dt="2025-06-24T21:50:00.515" v="406" actId="20577"/>
        <pc:sldMkLst>
          <pc:docMk/>
          <pc:sldMk cId="1032572612" sldId="277"/>
        </pc:sldMkLst>
      </pc:sldChg>
      <pc:sldChg chg="modSp new mod">
        <pc:chgData name="Sansão Hortegal" userId="c82852e4137ae1af" providerId="LiveId" clId="{CBF0DC15-1E52-4EF6-A80D-6D0121E8D018}" dt="2025-06-24T21:50:03.948" v="407" actId="20577"/>
        <pc:sldMkLst>
          <pc:docMk/>
          <pc:sldMk cId="857319625" sldId="278"/>
        </pc:sldMkLst>
      </pc:sldChg>
      <pc:sldChg chg="modSp new mod">
        <pc:chgData name="Sansão Hortegal" userId="c82852e4137ae1af" providerId="LiveId" clId="{CBF0DC15-1E52-4EF6-A80D-6D0121E8D018}" dt="2025-06-24T21:48:09.261" v="371"/>
        <pc:sldMkLst>
          <pc:docMk/>
          <pc:sldMk cId="3309130330" sldId="279"/>
        </pc:sldMkLst>
      </pc:sldChg>
      <pc:sldChg chg="modSp new mod">
        <pc:chgData name="Sansão Hortegal" userId="c82852e4137ae1af" providerId="LiveId" clId="{CBF0DC15-1E52-4EF6-A80D-6D0121E8D018}" dt="2025-06-24T21:48:11.231" v="372"/>
        <pc:sldMkLst>
          <pc:docMk/>
          <pc:sldMk cId="3413736311" sldId="280"/>
        </pc:sldMkLst>
      </pc:sldChg>
      <pc:sldChg chg="modSp new mod">
        <pc:chgData name="Sansão Hortegal" userId="c82852e4137ae1af" providerId="LiveId" clId="{CBF0DC15-1E52-4EF6-A80D-6D0121E8D018}" dt="2025-06-24T21:48:13.905" v="373"/>
        <pc:sldMkLst>
          <pc:docMk/>
          <pc:sldMk cId="2653197960" sldId="281"/>
        </pc:sldMkLst>
      </pc:sldChg>
      <pc:sldChg chg="modSp new mod">
        <pc:chgData name="Sansão Hortegal" userId="c82852e4137ae1af" providerId="LiveId" clId="{CBF0DC15-1E52-4EF6-A80D-6D0121E8D018}" dt="2025-06-24T21:48:16.043" v="374"/>
        <pc:sldMkLst>
          <pc:docMk/>
          <pc:sldMk cId="985802143" sldId="282"/>
        </pc:sldMkLst>
      </pc:sldChg>
      <pc:sldChg chg="modSp new mod">
        <pc:chgData name="Sansão Hortegal" userId="c82852e4137ae1af" providerId="LiveId" clId="{CBF0DC15-1E52-4EF6-A80D-6D0121E8D018}" dt="2025-06-24T21:48:17.929" v="375"/>
        <pc:sldMkLst>
          <pc:docMk/>
          <pc:sldMk cId="794984832" sldId="283"/>
        </pc:sldMkLst>
      </pc:sldChg>
      <pc:sldChg chg="modSp new mod">
        <pc:chgData name="Sansão Hortegal" userId="c82852e4137ae1af" providerId="LiveId" clId="{CBF0DC15-1E52-4EF6-A80D-6D0121E8D018}" dt="2025-06-24T21:48:20.653" v="376"/>
        <pc:sldMkLst>
          <pc:docMk/>
          <pc:sldMk cId="931815579" sldId="284"/>
        </pc:sldMkLst>
      </pc:sldChg>
      <pc:sldChg chg="modSp new mod">
        <pc:chgData name="Sansão Hortegal" userId="c82852e4137ae1af" providerId="LiveId" clId="{CBF0DC15-1E52-4EF6-A80D-6D0121E8D018}" dt="2025-06-24T21:48:23.055" v="377"/>
        <pc:sldMkLst>
          <pc:docMk/>
          <pc:sldMk cId="3164483149" sldId="285"/>
        </pc:sldMkLst>
      </pc:sldChg>
      <pc:sldChg chg="modSp new mod">
        <pc:chgData name="Sansão Hortegal" userId="c82852e4137ae1af" providerId="LiveId" clId="{CBF0DC15-1E52-4EF6-A80D-6D0121E8D018}" dt="2025-06-24T21:48:26.286" v="378"/>
        <pc:sldMkLst>
          <pc:docMk/>
          <pc:sldMk cId="726226509" sldId="286"/>
        </pc:sldMkLst>
      </pc:sldChg>
      <pc:sldChg chg="modSp new mod">
        <pc:chgData name="Sansão Hortegal" userId="c82852e4137ae1af" providerId="LiveId" clId="{CBF0DC15-1E52-4EF6-A80D-6D0121E8D018}" dt="2025-06-24T21:48:28.691" v="379"/>
        <pc:sldMkLst>
          <pc:docMk/>
          <pc:sldMk cId="1806564623" sldId="287"/>
        </pc:sldMkLst>
      </pc:sldChg>
      <pc:sldChg chg="modSp new mod">
        <pc:chgData name="Sansão Hortegal" userId="c82852e4137ae1af" providerId="LiveId" clId="{CBF0DC15-1E52-4EF6-A80D-6D0121E8D018}" dt="2025-06-24T21:48:31.745" v="380"/>
        <pc:sldMkLst>
          <pc:docMk/>
          <pc:sldMk cId="4150865260" sldId="288"/>
        </pc:sldMkLst>
      </pc:sldChg>
      <pc:sldChg chg="modSp new mod">
        <pc:chgData name="Sansão Hortegal" userId="c82852e4137ae1af" providerId="LiveId" clId="{CBF0DC15-1E52-4EF6-A80D-6D0121E8D018}" dt="2025-06-24T21:48:35.093" v="381"/>
        <pc:sldMkLst>
          <pc:docMk/>
          <pc:sldMk cId="1676212270" sldId="289"/>
        </pc:sldMkLst>
      </pc:sldChg>
      <pc:sldChg chg="modSp new mod">
        <pc:chgData name="Sansão Hortegal" userId="c82852e4137ae1af" providerId="LiveId" clId="{CBF0DC15-1E52-4EF6-A80D-6D0121E8D018}" dt="2025-06-24T21:48:37.284" v="382"/>
        <pc:sldMkLst>
          <pc:docMk/>
          <pc:sldMk cId="2030454488" sldId="290"/>
        </pc:sldMkLst>
      </pc:sldChg>
      <pc:sldChg chg="modSp new mod">
        <pc:chgData name="Sansão Hortegal" userId="c82852e4137ae1af" providerId="LiveId" clId="{CBF0DC15-1E52-4EF6-A80D-6D0121E8D018}" dt="2025-06-24T21:48:39.969" v="383"/>
        <pc:sldMkLst>
          <pc:docMk/>
          <pc:sldMk cId="3150670488" sldId="291"/>
        </pc:sldMkLst>
      </pc:sldChg>
      <pc:sldChg chg="addSp delSp modSp new mod">
        <pc:chgData name="Sansão Hortegal" userId="c82852e4137ae1af" providerId="LiveId" clId="{CBF0DC15-1E52-4EF6-A80D-6D0121E8D018}" dt="2025-06-24T21:48:41.748" v="384"/>
        <pc:sldMkLst>
          <pc:docMk/>
          <pc:sldMk cId="2550028110" sldId="292"/>
        </pc:sldMkLst>
      </pc:sldChg>
      <pc:sldChg chg="modSp new mod">
        <pc:chgData name="Sansão Hortegal" userId="c82852e4137ae1af" providerId="LiveId" clId="{CBF0DC15-1E52-4EF6-A80D-6D0121E8D018}" dt="2025-06-24T21:50:14.742" v="409" actId="20577"/>
        <pc:sldMkLst>
          <pc:docMk/>
          <pc:sldMk cId="1950539141" sldId="293"/>
        </pc:sldMkLst>
      </pc:sldChg>
      <pc:sldChg chg="modSp new mod">
        <pc:chgData name="Sansão Hortegal" userId="c82852e4137ae1af" providerId="LiveId" clId="{CBF0DC15-1E52-4EF6-A80D-6D0121E8D018}" dt="2025-06-24T21:48:57.890" v="387"/>
        <pc:sldMkLst>
          <pc:docMk/>
          <pc:sldMk cId="239251651" sldId="294"/>
        </pc:sldMkLst>
      </pc:sldChg>
      <pc:sldChg chg="modSp new mod">
        <pc:chgData name="Sansão Hortegal" userId="c82852e4137ae1af" providerId="LiveId" clId="{CBF0DC15-1E52-4EF6-A80D-6D0121E8D018}" dt="2025-06-24T21:49:01.145" v="388"/>
        <pc:sldMkLst>
          <pc:docMk/>
          <pc:sldMk cId="3317434568" sldId="295"/>
        </pc:sldMkLst>
      </pc:sldChg>
      <pc:sldChg chg="modSp new mod">
        <pc:chgData name="Sansão Hortegal" userId="c82852e4137ae1af" providerId="LiveId" clId="{CBF0DC15-1E52-4EF6-A80D-6D0121E8D018}" dt="2025-06-24T21:49:02.936" v="389"/>
        <pc:sldMkLst>
          <pc:docMk/>
          <pc:sldMk cId="1746367339" sldId="296"/>
        </pc:sldMkLst>
      </pc:sldChg>
      <pc:sldChg chg="modSp new mod">
        <pc:chgData name="Sansão Hortegal" userId="c82852e4137ae1af" providerId="LiveId" clId="{CBF0DC15-1E52-4EF6-A80D-6D0121E8D018}" dt="2025-06-24T21:49:05.301" v="390"/>
        <pc:sldMkLst>
          <pc:docMk/>
          <pc:sldMk cId="2328151121" sldId="297"/>
        </pc:sldMkLst>
      </pc:sldChg>
      <pc:sldChg chg="modSp new mod">
        <pc:chgData name="Sansão Hortegal" userId="c82852e4137ae1af" providerId="LiveId" clId="{CBF0DC15-1E52-4EF6-A80D-6D0121E8D018}" dt="2025-06-24T21:46:32.764" v="348" actId="242"/>
        <pc:sldMkLst>
          <pc:docMk/>
          <pc:sldMk cId="372552392" sldId="298"/>
        </pc:sldMkLst>
      </pc:sldChg>
      <pc:sldChg chg="modSp new mod">
        <pc:chgData name="Sansão Hortegal" userId="c82852e4137ae1af" providerId="LiveId" clId="{CBF0DC15-1E52-4EF6-A80D-6D0121E8D018}" dt="2025-06-24T21:46:35.447" v="349" actId="242"/>
        <pc:sldMkLst>
          <pc:docMk/>
          <pc:sldMk cId="2737206718" sldId="299"/>
        </pc:sldMkLst>
      </pc:sldChg>
      <pc:sldChg chg="modSp new mod">
        <pc:chgData name="Sansão Hortegal" userId="c82852e4137ae1af" providerId="LiveId" clId="{CBF0DC15-1E52-4EF6-A80D-6D0121E8D018}" dt="2025-06-24T21:46:37.745" v="350" actId="242"/>
        <pc:sldMkLst>
          <pc:docMk/>
          <pc:sldMk cId="1722859765" sldId="300"/>
        </pc:sldMkLst>
      </pc:sldChg>
      <pc:sldChg chg="modSp new mod">
        <pc:chgData name="Sansão Hortegal" userId="c82852e4137ae1af" providerId="LiveId" clId="{CBF0DC15-1E52-4EF6-A80D-6D0121E8D018}" dt="2025-06-24T21:46:39.514" v="351" actId="242"/>
        <pc:sldMkLst>
          <pc:docMk/>
          <pc:sldMk cId="3358829752" sldId="301"/>
        </pc:sldMkLst>
      </pc:sldChg>
      <pc:sldChg chg="modSp new mod">
        <pc:chgData name="Sansão Hortegal" userId="c82852e4137ae1af" providerId="LiveId" clId="{CBF0DC15-1E52-4EF6-A80D-6D0121E8D018}" dt="2025-06-24T21:46:41.798" v="352" actId="242"/>
        <pc:sldMkLst>
          <pc:docMk/>
          <pc:sldMk cId="3670010407" sldId="302"/>
        </pc:sldMkLst>
      </pc:sldChg>
      <pc:sldChg chg="modSp new mod">
        <pc:chgData name="Sansão Hortegal" userId="c82852e4137ae1af" providerId="LiveId" clId="{CBF0DC15-1E52-4EF6-A80D-6D0121E8D018}" dt="2025-06-24T21:46:43.124" v="353" actId="242"/>
        <pc:sldMkLst>
          <pc:docMk/>
          <pc:sldMk cId="2607665255" sldId="303"/>
        </pc:sldMkLst>
      </pc:sldChg>
      <pc:sldChg chg="modSp new mod">
        <pc:chgData name="Sansão Hortegal" userId="c82852e4137ae1af" providerId="LiveId" clId="{CBF0DC15-1E52-4EF6-A80D-6D0121E8D018}" dt="2025-06-24T21:46:44.838" v="354" actId="242"/>
        <pc:sldMkLst>
          <pc:docMk/>
          <pc:sldMk cId="2707468727" sldId="304"/>
        </pc:sldMkLst>
      </pc:sldChg>
      <pc:sldChg chg="modSp new mod">
        <pc:chgData name="Sansão Hortegal" userId="c82852e4137ae1af" providerId="LiveId" clId="{CBF0DC15-1E52-4EF6-A80D-6D0121E8D018}" dt="2025-06-24T21:46:47.093" v="355" actId="242"/>
        <pc:sldMkLst>
          <pc:docMk/>
          <pc:sldMk cId="616562868" sldId="305"/>
        </pc:sldMkLst>
      </pc:sldChg>
      <pc:sldChg chg="modSp new mod">
        <pc:chgData name="Sansão Hortegal" userId="c82852e4137ae1af" providerId="LiveId" clId="{CBF0DC15-1E52-4EF6-A80D-6D0121E8D018}" dt="2025-06-24T21:46:48.510" v="356" actId="242"/>
        <pc:sldMkLst>
          <pc:docMk/>
          <pc:sldMk cId="1221735743" sldId="306"/>
        </pc:sldMkLst>
      </pc:sldChg>
      <pc:sldChg chg="modSp new mod">
        <pc:chgData name="Sansão Hortegal" userId="c82852e4137ae1af" providerId="LiveId" clId="{CBF0DC15-1E52-4EF6-A80D-6D0121E8D018}" dt="2025-06-24T21:44:46.162" v="304" actId="255"/>
        <pc:sldMkLst>
          <pc:docMk/>
          <pc:sldMk cId="559983004" sldId="307"/>
        </pc:sldMkLst>
      </pc:sldChg>
    </pc:docChg>
  </pc:docChgLst>
  <pc:docChgLst>
    <pc:chgData name="Sansão Hortegal" userId="c82852e4137ae1af" providerId="LiveId" clId="{9D2E911E-EB46-4474-9EF9-970EDA6F9D50}"/>
    <pc:docChg chg="undo custSel addSld delSld modSld modMainMaster">
      <pc:chgData name="Sansão Hortegal" userId="c82852e4137ae1af" providerId="LiveId" clId="{9D2E911E-EB46-4474-9EF9-970EDA6F9D50}" dt="2025-09-12T19:09:55.199" v="269"/>
      <pc:docMkLst>
        <pc:docMk/>
      </pc:docMkLst>
      <pc:sldChg chg="modSp del mod">
        <pc:chgData name="Sansão Hortegal" userId="c82852e4137ae1af" providerId="LiveId" clId="{9D2E911E-EB46-4474-9EF9-970EDA6F9D50}" dt="2025-09-01T22:53:32.147" v="199" actId="47"/>
        <pc:sldMkLst>
          <pc:docMk/>
          <pc:sldMk cId="2555884587" sldId="256"/>
        </pc:sldMkLst>
      </pc:sldChg>
      <pc:sldChg chg="modSp new mod">
        <pc:chgData name="Sansão Hortegal" userId="c82852e4137ae1af" providerId="LiveId" clId="{9D2E911E-EB46-4474-9EF9-970EDA6F9D50}" dt="2025-09-01T22:53:42.194" v="211" actId="20577"/>
        <pc:sldMkLst>
          <pc:docMk/>
          <pc:sldMk cId="4082435488" sldId="256"/>
        </pc:sldMkLst>
        <pc:spChg chg="mod">
          <ac:chgData name="Sansão Hortegal" userId="c82852e4137ae1af" providerId="LiveId" clId="{9D2E911E-EB46-4474-9EF9-970EDA6F9D50}" dt="2025-09-01T22:53:42.194" v="211" actId="20577"/>
          <ac:spMkLst>
            <pc:docMk/>
            <pc:sldMk cId="4082435488" sldId="256"/>
            <ac:spMk id="3" creationId="{D97C0693-5272-EF7C-0167-22391EE80F96}"/>
          </ac:spMkLst>
        </pc:spChg>
      </pc:sldChg>
      <pc:sldChg chg="modSp del mod">
        <pc:chgData name="Sansão Hortegal" userId="c82852e4137ae1af" providerId="LiveId" clId="{9D2E911E-EB46-4474-9EF9-970EDA6F9D50}" dt="2025-09-01T22:53:08.318" v="146" actId="47"/>
        <pc:sldMkLst>
          <pc:docMk/>
          <pc:sldMk cId="1204429340" sldId="257"/>
        </pc:sldMkLst>
      </pc:sldChg>
      <pc:sldChg chg="new">
        <pc:chgData name="Sansão Hortegal" userId="c82852e4137ae1af" providerId="LiveId" clId="{9D2E911E-EB46-4474-9EF9-970EDA6F9D50}" dt="2025-09-01T22:53:33.875" v="201" actId="680"/>
        <pc:sldMkLst>
          <pc:docMk/>
          <pc:sldMk cId="2023758896" sldId="257"/>
        </pc:sldMkLst>
      </pc:sldChg>
      <pc:sldChg chg="modSp del mod">
        <pc:chgData name="Sansão Hortegal" userId="c82852e4137ae1af" providerId="LiveId" clId="{9D2E911E-EB46-4474-9EF9-970EDA6F9D50}" dt="2025-09-01T22:53:08.499" v="147" actId="47"/>
        <pc:sldMkLst>
          <pc:docMk/>
          <pc:sldMk cId="1897585529" sldId="258"/>
        </pc:sldMkLst>
      </pc:sldChg>
      <pc:sldChg chg="modSp del mod">
        <pc:chgData name="Sansão Hortegal" userId="c82852e4137ae1af" providerId="LiveId" clId="{9D2E911E-EB46-4474-9EF9-970EDA6F9D50}" dt="2025-09-01T22:53:08.645" v="148" actId="47"/>
        <pc:sldMkLst>
          <pc:docMk/>
          <pc:sldMk cId="1750631468" sldId="259"/>
        </pc:sldMkLst>
      </pc:sldChg>
      <pc:sldChg chg="modSp del mod">
        <pc:chgData name="Sansão Hortegal" userId="c82852e4137ae1af" providerId="LiveId" clId="{9D2E911E-EB46-4474-9EF9-970EDA6F9D50}" dt="2025-09-01T22:53:08.796" v="149" actId="47"/>
        <pc:sldMkLst>
          <pc:docMk/>
          <pc:sldMk cId="855494366" sldId="260"/>
        </pc:sldMkLst>
      </pc:sldChg>
      <pc:sldChg chg="modSp del mod">
        <pc:chgData name="Sansão Hortegal" userId="c82852e4137ae1af" providerId="LiveId" clId="{9D2E911E-EB46-4474-9EF9-970EDA6F9D50}" dt="2025-09-01T22:53:08.971" v="150" actId="47"/>
        <pc:sldMkLst>
          <pc:docMk/>
          <pc:sldMk cId="951768112" sldId="261"/>
        </pc:sldMkLst>
      </pc:sldChg>
      <pc:sldChg chg="modSp del mod">
        <pc:chgData name="Sansão Hortegal" userId="c82852e4137ae1af" providerId="LiveId" clId="{9D2E911E-EB46-4474-9EF9-970EDA6F9D50}" dt="2025-09-01T22:53:09.139" v="151" actId="47"/>
        <pc:sldMkLst>
          <pc:docMk/>
          <pc:sldMk cId="4210496645" sldId="262"/>
        </pc:sldMkLst>
      </pc:sldChg>
      <pc:sldChg chg="modSp del mod">
        <pc:chgData name="Sansão Hortegal" userId="c82852e4137ae1af" providerId="LiveId" clId="{9D2E911E-EB46-4474-9EF9-970EDA6F9D50}" dt="2025-09-01T22:53:09.311" v="152" actId="47"/>
        <pc:sldMkLst>
          <pc:docMk/>
          <pc:sldMk cId="1095219795" sldId="263"/>
        </pc:sldMkLst>
      </pc:sldChg>
      <pc:sldChg chg="modSp del mod">
        <pc:chgData name="Sansão Hortegal" userId="c82852e4137ae1af" providerId="LiveId" clId="{9D2E911E-EB46-4474-9EF9-970EDA6F9D50}" dt="2025-09-01T22:53:09.492" v="153" actId="47"/>
        <pc:sldMkLst>
          <pc:docMk/>
          <pc:sldMk cId="421212520" sldId="264"/>
        </pc:sldMkLst>
      </pc:sldChg>
      <pc:sldChg chg="modSp del mod">
        <pc:chgData name="Sansão Hortegal" userId="c82852e4137ae1af" providerId="LiveId" clId="{9D2E911E-EB46-4474-9EF9-970EDA6F9D50}" dt="2025-09-01T22:53:09.675" v="154" actId="47"/>
        <pc:sldMkLst>
          <pc:docMk/>
          <pc:sldMk cId="1863713092" sldId="265"/>
        </pc:sldMkLst>
      </pc:sldChg>
      <pc:sldChg chg="modSp del mod">
        <pc:chgData name="Sansão Hortegal" userId="c82852e4137ae1af" providerId="LiveId" clId="{9D2E911E-EB46-4474-9EF9-970EDA6F9D50}" dt="2025-09-01T22:53:09.944" v="155" actId="47"/>
        <pc:sldMkLst>
          <pc:docMk/>
          <pc:sldMk cId="3648404535" sldId="266"/>
        </pc:sldMkLst>
      </pc:sldChg>
      <pc:sldChg chg="modSp del mod">
        <pc:chgData name="Sansão Hortegal" userId="c82852e4137ae1af" providerId="LiveId" clId="{9D2E911E-EB46-4474-9EF9-970EDA6F9D50}" dt="2025-09-01T22:53:10.206" v="156" actId="47"/>
        <pc:sldMkLst>
          <pc:docMk/>
          <pc:sldMk cId="3741126702" sldId="267"/>
        </pc:sldMkLst>
      </pc:sldChg>
      <pc:sldChg chg="modSp del mod">
        <pc:chgData name="Sansão Hortegal" userId="c82852e4137ae1af" providerId="LiveId" clId="{9D2E911E-EB46-4474-9EF9-970EDA6F9D50}" dt="2025-09-01T22:53:10.490" v="157" actId="47"/>
        <pc:sldMkLst>
          <pc:docMk/>
          <pc:sldMk cId="2307426587" sldId="268"/>
        </pc:sldMkLst>
      </pc:sldChg>
      <pc:sldChg chg="modSp del mod">
        <pc:chgData name="Sansão Hortegal" userId="c82852e4137ae1af" providerId="LiveId" clId="{9D2E911E-EB46-4474-9EF9-970EDA6F9D50}" dt="2025-09-01T22:53:10.744" v="158" actId="47"/>
        <pc:sldMkLst>
          <pc:docMk/>
          <pc:sldMk cId="634238849" sldId="269"/>
        </pc:sldMkLst>
      </pc:sldChg>
      <pc:sldChg chg="modSp del mod">
        <pc:chgData name="Sansão Hortegal" userId="c82852e4137ae1af" providerId="LiveId" clId="{9D2E911E-EB46-4474-9EF9-970EDA6F9D50}" dt="2025-09-01T22:53:10.954" v="159" actId="47"/>
        <pc:sldMkLst>
          <pc:docMk/>
          <pc:sldMk cId="2124110087" sldId="270"/>
        </pc:sldMkLst>
      </pc:sldChg>
      <pc:sldChg chg="modSp del mod">
        <pc:chgData name="Sansão Hortegal" userId="c82852e4137ae1af" providerId="LiveId" clId="{9D2E911E-EB46-4474-9EF9-970EDA6F9D50}" dt="2025-09-01T22:53:11.143" v="160" actId="47"/>
        <pc:sldMkLst>
          <pc:docMk/>
          <pc:sldMk cId="2463589413" sldId="271"/>
        </pc:sldMkLst>
      </pc:sldChg>
      <pc:sldChg chg="modSp del mod">
        <pc:chgData name="Sansão Hortegal" userId="c82852e4137ae1af" providerId="LiveId" clId="{9D2E911E-EB46-4474-9EF9-970EDA6F9D50}" dt="2025-09-01T22:53:11.355" v="161" actId="47"/>
        <pc:sldMkLst>
          <pc:docMk/>
          <pc:sldMk cId="4178967639" sldId="272"/>
        </pc:sldMkLst>
      </pc:sldChg>
      <pc:sldChg chg="modSp del mod">
        <pc:chgData name="Sansão Hortegal" userId="c82852e4137ae1af" providerId="LiveId" clId="{9D2E911E-EB46-4474-9EF9-970EDA6F9D50}" dt="2025-09-01T22:53:11.563" v="162" actId="47"/>
        <pc:sldMkLst>
          <pc:docMk/>
          <pc:sldMk cId="2432358753" sldId="273"/>
        </pc:sldMkLst>
      </pc:sldChg>
      <pc:sldChg chg="modSp del mod">
        <pc:chgData name="Sansão Hortegal" userId="c82852e4137ae1af" providerId="LiveId" clId="{9D2E911E-EB46-4474-9EF9-970EDA6F9D50}" dt="2025-09-01T22:53:11.790" v="163" actId="47"/>
        <pc:sldMkLst>
          <pc:docMk/>
          <pc:sldMk cId="2280703380" sldId="274"/>
        </pc:sldMkLst>
      </pc:sldChg>
      <pc:sldChg chg="modSp del mod">
        <pc:chgData name="Sansão Hortegal" userId="c82852e4137ae1af" providerId="LiveId" clId="{9D2E911E-EB46-4474-9EF9-970EDA6F9D50}" dt="2025-09-01T22:53:11.968" v="164" actId="47"/>
        <pc:sldMkLst>
          <pc:docMk/>
          <pc:sldMk cId="954077812" sldId="275"/>
        </pc:sldMkLst>
      </pc:sldChg>
      <pc:sldChg chg="modSp del mod">
        <pc:chgData name="Sansão Hortegal" userId="c82852e4137ae1af" providerId="LiveId" clId="{9D2E911E-EB46-4474-9EF9-970EDA6F9D50}" dt="2025-09-01T22:53:12.202" v="165" actId="47"/>
        <pc:sldMkLst>
          <pc:docMk/>
          <pc:sldMk cId="1887189913" sldId="276"/>
        </pc:sldMkLst>
      </pc:sldChg>
      <pc:sldChg chg="modSp del mod">
        <pc:chgData name="Sansão Hortegal" userId="c82852e4137ae1af" providerId="LiveId" clId="{9D2E911E-EB46-4474-9EF9-970EDA6F9D50}" dt="2025-09-01T22:53:12.377" v="166" actId="47"/>
        <pc:sldMkLst>
          <pc:docMk/>
          <pc:sldMk cId="1032572612" sldId="277"/>
        </pc:sldMkLst>
      </pc:sldChg>
      <pc:sldChg chg="modSp del mod">
        <pc:chgData name="Sansão Hortegal" userId="c82852e4137ae1af" providerId="LiveId" clId="{9D2E911E-EB46-4474-9EF9-970EDA6F9D50}" dt="2025-09-01T22:53:12.545" v="167" actId="47"/>
        <pc:sldMkLst>
          <pc:docMk/>
          <pc:sldMk cId="857319625" sldId="278"/>
        </pc:sldMkLst>
      </pc:sldChg>
      <pc:sldChg chg="modSp del mod">
        <pc:chgData name="Sansão Hortegal" userId="c82852e4137ae1af" providerId="LiveId" clId="{9D2E911E-EB46-4474-9EF9-970EDA6F9D50}" dt="2025-09-01T22:53:12.719" v="168" actId="47"/>
        <pc:sldMkLst>
          <pc:docMk/>
          <pc:sldMk cId="3309130330" sldId="279"/>
        </pc:sldMkLst>
      </pc:sldChg>
      <pc:sldChg chg="modSp del mod">
        <pc:chgData name="Sansão Hortegal" userId="c82852e4137ae1af" providerId="LiveId" clId="{9D2E911E-EB46-4474-9EF9-970EDA6F9D50}" dt="2025-09-01T22:53:12.893" v="169" actId="47"/>
        <pc:sldMkLst>
          <pc:docMk/>
          <pc:sldMk cId="3413736311" sldId="280"/>
        </pc:sldMkLst>
      </pc:sldChg>
      <pc:sldChg chg="modSp del mod">
        <pc:chgData name="Sansão Hortegal" userId="c82852e4137ae1af" providerId="LiveId" clId="{9D2E911E-EB46-4474-9EF9-970EDA6F9D50}" dt="2025-09-01T22:53:13.149" v="170" actId="47"/>
        <pc:sldMkLst>
          <pc:docMk/>
          <pc:sldMk cId="2653197960" sldId="281"/>
        </pc:sldMkLst>
      </pc:sldChg>
      <pc:sldChg chg="modSp del mod">
        <pc:chgData name="Sansão Hortegal" userId="c82852e4137ae1af" providerId="LiveId" clId="{9D2E911E-EB46-4474-9EF9-970EDA6F9D50}" dt="2025-09-01T22:53:13.391" v="171" actId="47"/>
        <pc:sldMkLst>
          <pc:docMk/>
          <pc:sldMk cId="985802143" sldId="282"/>
        </pc:sldMkLst>
      </pc:sldChg>
      <pc:sldChg chg="modSp del mod">
        <pc:chgData name="Sansão Hortegal" userId="c82852e4137ae1af" providerId="LiveId" clId="{9D2E911E-EB46-4474-9EF9-970EDA6F9D50}" dt="2025-09-01T22:53:13.651" v="172" actId="47"/>
        <pc:sldMkLst>
          <pc:docMk/>
          <pc:sldMk cId="794984832" sldId="283"/>
        </pc:sldMkLst>
      </pc:sldChg>
      <pc:sldChg chg="modSp del mod">
        <pc:chgData name="Sansão Hortegal" userId="c82852e4137ae1af" providerId="LiveId" clId="{9D2E911E-EB46-4474-9EF9-970EDA6F9D50}" dt="2025-09-01T22:53:13.875" v="173" actId="47"/>
        <pc:sldMkLst>
          <pc:docMk/>
          <pc:sldMk cId="931815579" sldId="284"/>
        </pc:sldMkLst>
      </pc:sldChg>
      <pc:sldChg chg="modSp del mod">
        <pc:chgData name="Sansão Hortegal" userId="c82852e4137ae1af" providerId="LiveId" clId="{9D2E911E-EB46-4474-9EF9-970EDA6F9D50}" dt="2025-09-01T22:53:14.136" v="174" actId="47"/>
        <pc:sldMkLst>
          <pc:docMk/>
          <pc:sldMk cId="3164483149" sldId="285"/>
        </pc:sldMkLst>
      </pc:sldChg>
      <pc:sldChg chg="modSp del mod">
        <pc:chgData name="Sansão Hortegal" userId="c82852e4137ae1af" providerId="LiveId" clId="{9D2E911E-EB46-4474-9EF9-970EDA6F9D50}" dt="2025-09-01T22:53:14.352" v="175" actId="47"/>
        <pc:sldMkLst>
          <pc:docMk/>
          <pc:sldMk cId="726226509" sldId="286"/>
        </pc:sldMkLst>
      </pc:sldChg>
      <pc:sldChg chg="modSp del mod">
        <pc:chgData name="Sansão Hortegal" userId="c82852e4137ae1af" providerId="LiveId" clId="{9D2E911E-EB46-4474-9EF9-970EDA6F9D50}" dt="2025-09-01T22:53:14.531" v="176" actId="47"/>
        <pc:sldMkLst>
          <pc:docMk/>
          <pc:sldMk cId="1806564623" sldId="287"/>
        </pc:sldMkLst>
      </pc:sldChg>
      <pc:sldChg chg="modSp del mod">
        <pc:chgData name="Sansão Hortegal" userId="c82852e4137ae1af" providerId="LiveId" clId="{9D2E911E-EB46-4474-9EF9-970EDA6F9D50}" dt="2025-09-01T22:53:14.705" v="177" actId="47"/>
        <pc:sldMkLst>
          <pc:docMk/>
          <pc:sldMk cId="4150865260" sldId="288"/>
        </pc:sldMkLst>
      </pc:sldChg>
      <pc:sldChg chg="modSp del mod">
        <pc:chgData name="Sansão Hortegal" userId="c82852e4137ae1af" providerId="LiveId" clId="{9D2E911E-EB46-4474-9EF9-970EDA6F9D50}" dt="2025-09-01T22:53:14.864" v="178" actId="47"/>
        <pc:sldMkLst>
          <pc:docMk/>
          <pc:sldMk cId="1676212270" sldId="289"/>
        </pc:sldMkLst>
      </pc:sldChg>
      <pc:sldChg chg="modSp del mod">
        <pc:chgData name="Sansão Hortegal" userId="c82852e4137ae1af" providerId="LiveId" clId="{9D2E911E-EB46-4474-9EF9-970EDA6F9D50}" dt="2025-09-01T22:53:15.038" v="179" actId="47"/>
        <pc:sldMkLst>
          <pc:docMk/>
          <pc:sldMk cId="2030454488" sldId="290"/>
        </pc:sldMkLst>
      </pc:sldChg>
      <pc:sldChg chg="modSp del mod">
        <pc:chgData name="Sansão Hortegal" userId="c82852e4137ae1af" providerId="LiveId" clId="{9D2E911E-EB46-4474-9EF9-970EDA6F9D50}" dt="2025-09-01T22:53:15.206" v="180" actId="47"/>
        <pc:sldMkLst>
          <pc:docMk/>
          <pc:sldMk cId="3150670488" sldId="291"/>
        </pc:sldMkLst>
      </pc:sldChg>
      <pc:sldChg chg="modSp del mod">
        <pc:chgData name="Sansão Hortegal" userId="c82852e4137ae1af" providerId="LiveId" clId="{9D2E911E-EB46-4474-9EF9-970EDA6F9D50}" dt="2025-09-01T22:53:15.589" v="181" actId="47"/>
        <pc:sldMkLst>
          <pc:docMk/>
          <pc:sldMk cId="2550028110" sldId="292"/>
        </pc:sldMkLst>
      </pc:sldChg>
      <pc:sldChg chg="modSp del mod">
        <pc:chgData name="Sansão Hortegal" userId="c82852e4137ae1af" providerId="LiveId" clId="{9D2E911E-EB46-4474-9EF9-970EDA6F9D50}" dt="2025-09-01T22:53:15.797" v="182" actId="47"/>
        <pc:sldMkLst>
          <pc:docMk/>
          <pc:sldMk cId="1950539141" sldId="293"/>
        </pc:sldMkLst>
      </pc:sldChg>
      <pc:sldChg chg="modSp del mod">
        <pc:chgData name="Sansão Hortegal" userId="c82852e4137ae1af" providerId="LiveId" clId="{9D2E911E-EB46-4474-9EF9-970EDA6F9D50}" dt="2025-09-01T22:53:15.965" v="183" actId="47"/>
        <pc:sldMkLst>
          <pc:docMk/>
          <pc:sldMk cId="239251651" sldId="294"/>
        </pc:sldMkLst>
      </pc:sldChg>
      <pc:sldChg chg="modSp del mod">
        <pc:chgData name="Sansão Hortegal" userId="c82852e4137ae1af" providerId="LiveId" clId="{9D2E911E-EB46-4474-9EF9-970EDA6F9D50}" dt="2025-09-01T22:53:16.130" v="184" actId="47"/>
        <pc:sldMkLst>
          <pc:docMk/>
          <pc:sldMk cId="3317434568" sldId="295"/>
        </pc:sldMkLst>
      </pc:sldChg>
      <pc:sldChg chg="modSp del mod">
        <pc:chgData name="Sansão Hortegal" userId="c82852e4137ae1af" providerId="LiveId" clId="{9D2E911E-EB46-4474-9EF9-970EDA6F9D50}" dt="2025-09-01T22:53:16.318" v="185" actId="47"/>
        <pc:sldMkLst>
          <pc:docMk/>
          <pc:sldMk cId="1746367339" sldId="296"/>
        </pc:sldMkLst>
      </pc:sldChg>
      <pc:sldChg chg="modSp del mod">
        <pc:chgData name="Sansão Hortegal" userId="c82852e4137ae1af" providerId="LiveId" clId="{9D2E911E-EB46-4474-9EF9-970EDA6F9D50}" dt="2025-09-01T22:53:16.502" v="186" actId="47"/>
        <pc:sldMkLst>
          <pc:docMk/>
          <pc:sldMk cId="2328151121" sldId="297"/>
        </pc:sldMkLst>
      </pc:sldChg>
      <pc:sldChg chg="modSp del mod">
        <pc:chgData name="Sansão Hortegal" userId="c82852e4137ae1af" providerId="LiveId" clId="{9D2E911E-EB46-4474-9EF9-970EDA6F9D50}" dt="2025-09-01T22:53:16.670" v="187" actId="47"/>
        <pc:sldMkLst>
          <pc:docMk/>
          <pc:sldMk cId="372552392" sldId="298"/>
        </pc:sldMkLst>
      </pc:sldChg>
      <pc:sldChg chg="modSp del mod">
        <pc:chgData name="Sansão Hortegal" userId="c82852e4137ae1af" providerId="LiveId" clId="{9D2E911E-EB46-4474-9EF9-970EDA6F9D50}" dt="2025-09-01T22:53:16.841" v="188" actId="47"/>
        <pc:sldMkLst>
          <pc:docMk/>
          <pc:sldMk cId="2737206718" sldId="299"/>
        </pc:sldMkLst>
      </pc:sldChg>
      <pc:sldChg chg="modSp del mod">
        <pc:chgData name="Sansão Hortegal" userId="c82852e4137ae1af" providerId="LiveId" clId="{9D2E911E-EB46-4474-9EF9-970EDA6F9D50}" dt="2025-09-01T22:53:17.010" v="189" actId="47"/>
        <pc:sldMkLst>
          <pc:docMk/>
          <pc:sldMk cId="1722859765" sldId="300"/>
        </pc:sldMkLst>
      </pc:sldChg>
      <pc:sldChg chg="modSp del mod">
        <pc:chgData name="Sansão Hortegal" userId="c82852e4137ae1af" providerId="LiveId" clId="{9D2E911E-EB46-4474-9EF9-970EDA6F9D50}" dt="2025-09-01T22:53:17.202" v="190" actId="47"/>
        <pc:sldMkLst>
          <pc:docMk/>
          <pc:sldMk cId="3358829752" sldId="301"/>
        </pc:sldMkLst>
      </pc:sldChg>
      <pc:sldChg chg="modSp del mod">
        <pc:chgData name="Sansão Hortegal" userId="c82852e4137ae1af" providerId="LiveId" clId="{9D2E911E-EB46-4474-9EF9-970EDA6F9D50}" dt="2025-09-01T22:53:17.658" v="191" actId="47"/>
        <pc:sldMkLst>
          <pc:docMk/>
          <pc:sldMk cId="3670010407" sldId="302"/>
        </pc:sldMkLst>
      </pc:sldChg>
      <pc:sldChg chg="modSp del mod">
        <pc:chgData name="Sansão Hortegal" userId="c82852e4137ae1af" providerId="LiveId" clId="{9D2E911E-EB46-4474-9EF9-970EDA6F9D50}" dt="2025-09-01T22:53:17.837" v="192" actId="47"/>
        <pc:sldMkLst>
          <pc:docMk/>
          <pc:sldMk cId="2607665255" sldId="303"/>
        </pc:sldMkLst>
      </pc:sldChg>
      <pc:sldChg chg="modSp del mod">
        <pc:chgData name="Sansão Hortegal" userId="c82852e4137ae1af" providerId="LiveId" clId="{9D2E911E-EB46-4474-9EF9-970EDA6F9D50}" dt="2025-09-01T22:53:18.014" v="193" actId="47"/>
        <pc:sldMkLst>
          <pc:docMk/>
          <pc:sldMk cId="2707468727" sldId="304"/>
        </pc:sldMkLst>
      </pc:sldChg>
      <pc:sldChg chg="modSp del mod">
        <pc:chgData name="Sansão Hortegal" userId="c82852e4137ae1af" providerId="LiveId" clId="{9D2E911E-EB46-4474-9EF9-970EDA6F9D50}" dt="2025-09-01T22:53:18.607" v="194" actId="47"/>
        <pc:sldMkLst>
          <pc:docMk/>
          <pc:sldMk cId="616562868" sldId="305"/>
        </pc:sldMkLst>
      </pc:sldChg>
      <pc:sldChg chg="modSp del mod">
        <pc:chgData name="Sansão Hortegal" userId="c82852e4137ae1af" providerId="LiveId" clId="{9D2E911E-EB46-4474-9EF9-970EDA6F9D50}" dt="2025-09-01T22:53:18.836" v="195" actId="47"/>
        <pc:sldMkLst>
          <pc:docMk/>
          <pc:sldMk cId="1221735743" sldId="306"/>
        </pc:sldMkLst>
      </pc:sldChg>
      <pc:sldChg chg="modSp add del mod">
        <pc:chgData name="Sansão Hortegal" userId="c82852e4137ae1af" providerId="LiveId" clId="{9D2E911E-EB46-4474-9EF9-970EDA6F9D50}" dt="2025-09-01T22:53:21.651" v="198" actId="47"/>
        <pc:sldMkLst>
          <pc:docMk/>
          <pc:sldMk cId="559983004" sldId="307"/>
        </pc:sldMkLst>
      </pc:sldChg>
      <pc:sldMasterChg chg="modSldLayout">
        <pc:chgData name="Sansão Hortegal" userId="c82852e4137ae1af" providerId="LiveId" clId="{9D2E911E-EB46-4474-9EF9-970EDA6F9D50}" dt="2025-09-12T19:09:55.199" v="269"/>
        <pc:sldMasterMkLst>
          <pc:docMk/>
          <pc:sldMasterMk cId="4128706020" sldId="2147483648"/>
        </pc:sldMasterMkLst>
        <pc:sldLayoutChg chg="modSp mod setBg">
          <pc:chgData name="Sansão Hortegal" userId="c82852e4137ae1af" providerId="LiveId" clId="{9D2E911E-EB46-4474-9EF9-970EDA6F9D50}" dt="2025-09-12T19:09:48.163" v="267"/>
          <pc:sldLayoutMkLst>
            <pc:docMk/>
            <pc:sldMasterMk cId="4128706020" sldId="2147483648"/>
            <pc:sldLayoutMk cId="979270765" sldId="2147483649"/>
          </pc:sldLayoutMkLst>
          <pc:spChg chg="mod">
            <ac:chgData name="Sansão Hortegal" userId="c82852e4137ae1af" providerId="LiveId" clId="{9D2E911E-EB46-4474-9EF9-970EDA6F9D50}" dt="2025-09-01T22:48:58.056" v="7" actId="122"/>
            <ac:spMkLst>
              <pc:docMk/>
              <pc:sldMasterMk cId="4128706020" sldId="2147483648"/>
              <pc:sldLayoutMk cId="979270765" sldId="2147483649"/>
              <ac:spMk id="3" creationId="{2D3CBD95-4D2A-D258-655F-A75DF20233C8}"/>
            </ac:spMkLst>
          </pc:spChg>
          <pc:spChg chg="mod">
            <ac:chgData name="Sansão Hortegal" userId="c82852e4137ae1af" providerId="LiveId" clId="{9D2E911E-EB46-4474-9EF9-970EDA6F9D50}" dt="2025-09-01T22:49:08.884" v="8" actId="1076"/>
            <ac:spMkLst>
              <pc:docMk/>
              <pc:sldMasterMk cId="4128706020" sldId="2147483648"/>
              <pc:sldLayoutMk cId="979270765" sldId="2147483649"/>
              <ac:spMk id="9" creationId="{13627410-EE42-346C-547E-3BD1B6F8C71E}"/>
            </ac:spMkLst>
          </pc:spChg>
        </pc:sldLayoutChg>
        <pc:sldLayoutChg chg="modSp mod setBg">
          <pc:chgData name="Sansão Hortegal" userId="c82852e4137ae1af" providerId="LiveId" clId="{9D2E911E-EB46-4474-9EF9-970EDA6F9D50}" dt="2025-09-12T19:09:55.199" v="269"/>
          <pc:sldLayoutMkLst>
            <pc:docMk/>
            <pc:sldMasterMk cId="4128706020" sldId="2147483648"/>
            <pc:sldLayoutMk cId="3714783114" sldId="2147483650"/>
          </pc:sldLayoutMkLst>
          <pc:spChg chg="mod">
            <ac:chgData name="Sansão Hortegal" userId="c82852e4137ae1af" providerId="LiveId" clId="{9D2E911E-EB46-4474-9EF9-970EDA6F9D50}" dt="2025-09-03T23:25:15.253" v="265" actId="6549"/>
            <ac:spMkLst>
              <pc:docMk/>
              <pc:sldMasterMk cId="4128706020" sldId="2147483648"/>
              <pc:sldLayoutMk cId="3714783114" sldId="2147483650"/>
              <ac:spMk id="3" creationId="{BD83606C-4492-4770-D2C0-FCA0A297A82C}"/>
            </ac:spMkLst>
          </pc:spChg>
          <pc:spChg chg="mod">
            <ac:chgData name="Sansão Hortegal" userId="c82852e4137ae1af" providerId="LiveId" clId="{9D2E911E-EB46-4474-9EF9-970EDA6F9D50}" dt="2025-09-01T22:49:51.192" v="117" actId="14100"/>
            <ac:spMkLst>
              <pc:docMk/>
              <pc:sldMasterMk cId="4128706020" sldId="2147483648"/>
              <pc:sldLayoutMk cId="3714783114" sldId="2147483650"/>
              <ac:spMk id="8" creationId="{B256BFA4-0ABA-0E24-CA83-36621096131A}"/>
            </ac:spMkLst>
          </pc:spChg>
          <pc:spChg chg="mod">
            <ac:chgData name="Sansão Hortegal" userId="c82852e4137ae1af" providerId="LiveId" clId="{9D2E911E-EB46-4474-9EF9-970EDA6F9D50}" dt="2025-09-01T22:50:39.328" v="119" actId="14100"/>
            <ac:spMkLst>
              <pc:docMk/>
              <pc:sldMasterMk cId="4128706020" sldId="2147483648"/>
              <pc:sldLayoutMk cId="3714783114" sldId="2147483650"/>
              <ac:spMk id="10" creationId="{4CB7515C-8B2D-B3F1-4070-064E42FB6244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44903-3457-4039-BA4A-60514612ACF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DE248-7F3F-4909-A1B9-3015C5041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10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2D3CBD95-4D2A-D258-655F-A75DF20233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6747" y="5196647"/>
            <a:ext cx="11410065" cy="934156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Autores e Coautores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13627410-EE42-346C-547E-3BD1B6F8C7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6747" y="3073860"/>
            <a:ext cx="11410065" cy="1916853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500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lvl="0"/>
            <a:r>
              <a:rPr lang="pt-BR" dirty="0"/>
              <a:t>Título do Trabalho</a:t>
            </a:r>
          </a:p>
        </p:txBody>
      </p:sp>
    </p:spTree>
    <p:extLst>
      <p:ext uri="{BB962C8B-B14F-4D97-AF65-F5344CB8AC3E}">
        <p14:creationId xmlns:p14="http://schemas.microsoft.com/office/powerpoint/2010/main" val="979270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F1A47-A7DA-816A-E269-2EDA0D08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6981D6-899D-F1C0-3196-1477638DF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060972-9D8E-CF27-D510-7FDE55B4D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F1E008-A141-00AB-E86F-36C4BF486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4C3059-999E-1D54-411E-34FCD466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84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5BD6FB-7D70-1328-F573-CD7397219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C36D88A-CC84-6C7E-5E68-CF166800A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1D12EA-1ABF-82D1-6CED-1CBD0DDF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9B3C14-785C-5979-2690-29B9368A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6D69DE-561F-C020-63EE-86F7FA60B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43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B256BFA4-0ABA-0E24-CA83-3662109613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04900" y="70338"/>
            <a:ext cx="10915650" cy="582805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4CB7515C-8B2D-B3F1-4070-064E42FB624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11015" y="974690"/>
            <a:ext cx="11764675" cy="5334669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Bell MT" panose="02020503060305020303" pitchFamily="18" charset="0"/>
              </a:defRPr>
            </a:lvl2pPr>
            <a:lvl3pPr>
              <a:defRPr>
                <a:latin typeface="Bell MT" panose="02020503060305020303" pitchFamily="18" charset="0"/>
              </a:defRPr>
            </a:lvl3pPr>
            <a:lvl4pPr>
              <a:defRPr>
                <a:latin typeface="Bell MT" panose="02020503060305020303" pitchFamily="18" charset="0"/>
              </a:defRPr>
            </a:lvl4pPr>
            <a:lvl5pPr>
              <a:defRPr>
                <a:latin typeface="Bell MT" panose="02020503060305020303" pitchFamily="18" charset="0"/>
              </a:defRPr>
            </a:lvl5pPr>
          </a:lstStyle>
          <a:p>
            <a:pPr lvl="0"/>
            <a:r>
              <a:rPr lang="pt-BR" dirty="0"/>
              <a:t>Inserir conteúdo</a:t>
            </a:r>
          </a:p>
        </p:txBody>
      </p:sp>
      <p:sp>
        <p:nvSpPr>
          <p:cNvPr id="2" name="Espaço Reservado para Número de Slide 5">
            <a:extLst>
              <a:ext uri="{FF2B5EF4-FFF2-40B4-BE49-F238E27FC236}">
                <a16:creationId xmlns:a16="http://schemas.microsoft.com/office/drawing/2014/main" id="{F76AE605-46FE-E74F-2E5B-CCF065F5E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4720" y="6442710"/>
            <a:ext cx="657225" cy="190814"/>
          </a:xfrm>
        </p:spPr>
        <p:txBody>
          <a:bodyPr anchor="ctr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F2751239-973F-4C05-9DD6-18F2DB3B3AAF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83606C-4492-4770-D2C0-FCA0A297A82C}"/>
              </a:ext>
            </a:extLst>
          </p:cNvPr>
          <p:cNvSpPr txBox="1"/>
          <p:nvPr userDrawn="1"/>
        </p:nvSpPr>
        <p:spPr>
          <a:xfrm>
            <a:off x="577209" y="6413275"/>
            <a:ext cx="11032285" cy="24968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000" b="0" i="0" dirty="0">
                <a:solidFill>
                  <a:srgbClr val="000000"/>
                </a:solidFill>
                <a:effectLst/>
                <a:latin typeface="+mj-lt"/>
              </a:rPr>
              <a:t>II Congresso Internacional de Linguagem, Literatura </a:t>
            </a:r>
            <a:r>
              <a:rPr lang="pt-BR" sz="1000" b="0" i="0">
                <a:solidFill>
                  <a:srgbClr val="000000"/>
                </a:solidFill>
                <a:effectLst/>
                <a:latin typeface="+mj-lt"/>
              </a:rPr>
              <a:t>e Discurso| 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+mj-lt"/>
              </a:rPr>
              <a:t>De 1º a 3 de dezembro de 2025 • CCH – UFMA | cillid.shcomunicacao.com</a:t>
            </a:r>
            <a:endParaRPr lang="pt-BR" sz="1000" b="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78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85E31-A133-3868-9A66-0E1CFFCD9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CBE0472-82DF-C34C-21DC-74B8E564B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1DF8DC-C79C-7E75-3D96-B757424E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4FBE90-8D26-8B09-32FD-B727D96AC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CE42A7-33E1-BC4B-69FF-8B9BC307E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84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B73EA-852A-40DA-04D9-A3100E445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ADD522-C664-7154-0531-575CF6CB3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706F2AC-5733-2BEB-2125-B00730F04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3EBF06-CC8D-9D02-19FF-1B0322AC1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F90196-A417-907A-0A97-E57B15166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79C2BA-81B9-A849-32ED-2F88316BA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509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C49E80-8014-FEE6-FB3F-21FC05B20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F78A7B-5D1B-7B87-B73B-98D8B28BD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04545CE-31BE-B7E7-710F-99271B93B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210403B-612F-00DA-8753-C230DDE1E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0AB8B88-1F1B-0DDD-DF11-72D543EA72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3A6FEAF-F79D-8F84-89FA-28EA2372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0866E3F-9B51-5259-CE1D-8160F0DC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E8CE3C7-CFF2-AA20-9EE8-6090AB2B8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88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6DC5E-C5E9-D795-8686-FFC4ABB82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3F4B5E7-FB02-D0D3-E671-CFD5AB7E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1449734-A4A7-A463-9E01-5FF258DB4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923E827-2148-431E-E5A7-42D3DCD63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550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BCA23AC-33A1-E34B-782A-1F5F6D0FE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CBF2534-BDFE-34C3-BFB7-8500DC2E9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91F5923-5635-A8D2-6AB0-F8058A79D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3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5C976-94C6-4967-5E26-A59460406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0EF587-063C-79DD-77B5-61677A7FA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851D962-8A42-CF15-FB07-D52BE6A72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5B1414-2A7C-8108-322F-7BDD30AF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1A938F-6B7C-7F6D-609B-207F36752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0D5233-11F4-65C0-7A29-DB5AEDC1C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4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8A398-643B-6321-57DE-5ADFEE87D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4B0ED83-2196-2650-FC16-D0DD6DE9F8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5A9BFA-F604-ED47-D757-5DEF26D70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8355DE1-5CFD-01AD-5441-6CD3EFE8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A2BD3C-B74D-C743-66BE-2E0E4E0C9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5896E8-3C03-5B1E-70CE-00A2D57EC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88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91EA613-479B-4EFC-7BB7-0AA3AFFFF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9EF2AF-B4B4-CA56-57B2-9E2B03874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5B28A1-B32A-00C6-9EB5-302A48405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7571A9-66B8-26C7-6847-AAB91CE1C4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EC8277-136A-F7A6-571D-622A77830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70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AFB23BA4-6672-A563-B594-B0F743E6EB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7C0693-5272-EF7C-0167-22391EE80F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243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A10D4BD6-CFBB-0545-2BC2-E67ED2B61C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DAD81E-2FE7-EAA4-AC69-02351010E8E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7A3590F-F96C-1F23-3D0E-E8383FF61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37588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Aharoni</vt:lpstr>
      <vt:lpstr>Arial</vt:lpstr>
      <vt:lpstr>Bell MT</vt:lpstr>
      <vt:lpstr>Book Antiqua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Sansão Hortegal Neto</dc:creator>
  <cp:lastModifiedBy>Sansão Hortegal</cp:lastModifiedBy>
  <cp:revision>2</cp:revision>
  <dcterms:created xsi:type="dcterms:W3CDTF">2022-08-03T11:57:15Z</dcterms:created>
  <dcterms:modified xsi:type="dcterms:W3CDTF">2025-09-12T19:09:56Z</dcterms:modified>
</cp:coreProperties>
</file>