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53E"/>
    <a:srgbClr val="439641"/>
    <a:srgbClr val="33769E"/>
    <a:srgbClr val="72A0BB"/>
    <a:srgbClr val="B8FAB8"/>
    <a:srgbClr val="AFFA8A"/>
    <a:srgbClr val="FFE5E5"/>
    <a:srgbClr val="FFC9C9"/>
    <a:srgbClr val="FF8585"/>
    <a:srgbClr val="ECE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" d="100"/>
          <a:sy n="10" d="100"/>
        </p:scale>
        <p:origin x="2460" y="3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58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38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73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30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235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19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81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89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0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74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03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3F652-AFF2-4685-AF5D-AD9BC091367F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FCC37-74FE-4E1F-A19F-AD810CD481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34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7">
            <a:extLst>
              <a:ext uri="{FF2B5EF4-FFF2-40B4-BE49-F238E27FC236}">
                <a16:creationId xmlns:a16="http://schemas.microsoft.com/office/drawing/2014/main" id="{E0CC7AEC-4428-B6C7-F56D-76519B6D17C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846527"/>
            <a:ext cx="32399288" cy="27451792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FE8B0C7B-10F2-F666-799C-B7713821D61A}"/>
              </a:ext>
            </a:extLst>
          </p:cNvPr>
          <p:cNvSpPr/>
          <p:nvPr/>
        </p:nvSpPr>
        <p:spPr>
          <a:xfrm>
            <a:off x="385010" y="424543"/>
            <a:ext cx="31522737" cy="42486943"/>
          </a:xfrm>
          <a:prstGeom prst="rect">
            <a:avLst/>
          </a:prstGeom>
          <a:noFill/>
          <a:ln w="76200">
            <a:solidFill>
              <a:srgbClr val="4396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EBCABEA-E226-4660-75F3-EAD83C6EB48F}"/>
              </a:ext>
            </a:extLst>
          </p:cNvPr>
          <p:cNvSpPr/>
          <p:nvPr/>
        </p:nvSpPr>
        <p:spPr>
          <a:xfrm>
            <a:off x="941904" y="863600"/>
            <a:ext cx="30515479" cy="41625838"/>
          </a:xfrm>
          <a:prstGeom prst="rect">
            <a:avLst/>
          </a:prstGeom>
          <a:noFill/>
          <a:ln w="76200">
            <a:solidFill>
              <a:srgbClr val="3376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310575A-2F48-403B-F6CD-8D06EDA875B8}"/>
              </a:ext>
            </a:extLst>
          </p:cNvPr>
          <p:cNvSpPr txBox="1"/>
          <p:nvPr/>
        </p:nvSpPr>
        <p:spPr>
          <a:xfrm>
            <a:off x="1959428" y="9141911"/>
            <a:ext cx="2908229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000" u="sng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u="sng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u="sng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u="sng" dirty="0"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latin typeface="Arial" panose="020B0604020202020204" pitchFamily="34" charset="0"/>
                <a:cs typeface="Arial" panose="020B0604020202020204" pitchFamily="34" charset="0"/>
              </a:rPr>
              <a:t>1*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88A8D05-464C-B4DA-5EEF-94A4B67F71BF}"/>
              </a:ext>
            </a:extLst>
          </p:cNvPr>
          <p:cNvSpPr txBox="1"/>
          <p:nvPr/>
        </p:nvSpPr>
        <p:spPr>
          <a:xfrm>
            <a:off x="4833258" y="11212184"/>
            <a:ext cx="220452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; 2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; 3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; *E-mail (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corresponding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): xxxxxxx@xxxxx.br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20C83D4-4F27-ECEF-8F71-7F28A7096D0E}"/>
              </a:ext>
            </a:extLst>
          </p:cNvPr>
          <p:cNvSpPr txBox="1"/>
          <p:nvPr/>
        </p:nvSpPr>
        <p:spPr>
          <a:xfrm>
            <a:off x="24968086" y="3384217"/>
            <a:ext cx="38208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latin typeface="Arial" panose="020B0604020202020204" pitchFamily="34" charset="0"/>
                <a:cs typeface="Arial" panose="020B0604020202020204" pitchFamily="34" charset="0"/>
              </a:rPr>
              <a:t>University's</a:t>
            </a:r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t-BR" sz="5000" dirty="0"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78FC415-97F0-9AAE-D82E-9268B1F64907}"/>
              </a:ext>
            </a:extLst>
          </p:cNvPr>
          <p:cNvSpPr txBox="1"/>
          <p:nvPr/>
        </p:nvSpPr>
        <p:spPr>
          <a:xfrm>
            <a:off x="10855920" y="7238696"/>
            <a:ext cx="10580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dirty="0">
                <a:latin typeface="Arial Black" panose="020B0A04020102020204" pitchFamily="34" charset="0"/>
              </a:rPr>
              <a:t>Abstract </a:t>
            </a:r>
            <a:r>
              <a:rPr lang="pt-BR" sz="9600" dirty="0" err="1">
                <a:latin typeface="Arial Black" panose="020B0A04020102020204" pitchFamily="34" charset="0"/>
              </a:rPr>
              <a:t>title</a:t>
            </a:r>
            <a:endParaRPr lang="pt-BR" sz="9600" dirty="0">
              <a:latin typeface="Arial Black" panose="020B0A0402010202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DCA0970-4ED7-6C5B-B825-7E505FAB446C}"/>
              </a:ext>
            </a:extLst>
          </p:cNvPr>
          <p:cNvSpPr/>
          <p:nvPr/>
        </p:nvSpPr>
        <p:spPr>
          <a:xfrm>
            <a:off x="941904" y="7238696"/>
            <a:ext cx="30515479" cy="4681374"/>
          </a:xfrm>
          <a:prstGeom prst="rect">
            <a:avLst/>
          </a:prstGeom>
          <a:solidFill>
            <a:srgbClr val="33769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4F76FD5-F51F-9FF5-A976-4B4B81F422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79" y="235758"/>
            <a:ext cx="21422796" cy="8051224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E2F4F218-B384-02FA-0DBB-EBDAF85ADDC6}"/>
              </a:ext>
            </a:extLst>
          </p:cNvPr>
          <p:cNvSpPr txBox="1"/>
          <p:nvPr/>
        </p:nvSpPr>
        <p:spPr>
          <a:xfrm>
            <a:off x="11008320" y="7391096"/>
            <a:ext cx="10580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dirty="0">
                <a:solidFill>
                  <a:schemeClr val="bg1"/>
                </a:solidFill>
                <a:latin typeface="Arial Black" panose="020B0A04020102020204" pitchFamily="34" charset="0"/>
              </a:rPr>
              <a:t>Abstract </a:t>
            </a:r>
            <a:r>
              <a:rPr lang="pt-BR" sz="9600" dirty="0" err="1">
                <a:solidFill>
                  <a:schemeClr val="bg1"/>
                </a:solidFill>
                <a:latin typeface="Arial Black" panose="020B0A04020102020204" pitchFamily="34" charset="0"/>
              </a:rPr>
              <a:t>title</a:t>
            </a:r>
            <a:endParaRPr lang="pt-BR" sz="9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B664A14-0A8F-C861-9BC0-C94CF8348F58}"/>
              </a:ext>
            </a:extLst>
          </p:cNvPr>
          <p:cNvSpPr txBox="1"/>
          <p:nvPr/>
        </p:nvSpPr>
        <p:spPr>
          <a:xfrm>
            <a:off x="1959427" y="8869100"/>
            <a:ext cx="2908229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000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1*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  <a:r>
              <a:rPr lang="pt-BR" sz="5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21D508F-328F-0A9F-EBF1-A4FABA5632CE}"/>
              </a:ext>
            </a:extLst>
          </p:cNvPr>
          <p:cNvSpPr txBox="1"/>
          <p:nvPr/>
        </p:nvSpPr>
        <p:spPr>
          <a:xfrm>
            <a:off x="5177007" y="10624120"/>
            <a:ext cx="220452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t-B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pt-B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2 </a:t>
            </a:r>
            <a:r>
              <a:rPr lang="pt-B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pt-B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3 </a:t>
            </a:r>
            <a:r>
              <a:rPr lang="pt-B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lang="pt-B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*E-mail (</a:t>
            </a:r>
            <a:r>
              <a:rPr lang="pt-B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corresponding</a:t>
            </a:r>
            <a:r>
              <a:rPr lang="pt-B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pt-BR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xxxxxxx@xxxxx.br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1475D7A6-F8EF-0175-615D-CBF93A6C1E02}"/>
              </a:ext>
            </a:extLst>
          </p:cNvPr>
          <p:cNvSpPr/>
          <p:nvPr/>
        </p:nvSpPr>
        <p:spPr>
          <a:xfrm>
            <a:off x="1410787" y="12352020"/>
            <a:ext cx="13930813" cy="2310058"/>
          </a:xfrm>
          <a:prstGeom prst="roundRect">
            <a:avLst/>
          </a:prstGeom>
          <a:solidFill>
            <a:srgbClr val="F4B5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tx1"/>
                </a:solidFill>
              </a:rPr>
              <a:t>INTRODUÇÃO</a:t>
            </a:r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9D0ABA4A-6E4A-CCCE-0747-DA2270E83EED}"/>
              </a:ext>
            </a:extLst>
          </p:cNvPr>
          <p:cNvSpPr/>
          <p:nvPr/>
        </p:nvSpPr>
        <p:spPr>
          <a:xfrm>
            <a:off x="17057688" y="12352020"/>
            <a:ext cx="13930813" cy="2310058"/>
          </a:xfrm>
          <a:prstGeom prst="roundRect">
            <a:avLst/>
          </a:prstGeom>
          <a:solidFill>
            <a:srgbClr val="F4B5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tx1"/>
                </a:solidFill>
              </a:rPr>
              <a:t>RESULTADOS</a:t>
            </a:r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5E5F6DEB-E171-D036-59E9-06F9FD152C47}"/>
              </a:ext>
            </a:extLst>
          </p:cNvPr>
          <p:cNvSpPr/>
          <p:nvPr/>
        </p:nvSpPr>
        <p:spPr>
          <a:xfrm>
            <a:off x="1410786" y="28538561"/>
            <a:ext cx="13930813" cy="2310058"/>
          </a:xfrm>
          <a:prstGeom prst="roundRect">
            <a:avLst/>
          </a:prstGeom>
          <a:solidFill>
            <a:srgbClr val="F4B5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tx1"/>
                </a:solidFill>
              </a:rPr>
              <a:t>MATERIAL E MÉTODOS</a:t>
            </a:r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CC06C0A7-2D98-DBBF-D213-1E0EDCDF285F}"/>
              </a:ext>
            </a:extLst>
          </p:cNvPr>
          <p:cNvSpPr/>
          <p:nvPr/>
        </p:nvSpPr>
        <p:spPr>
          <a:xfrm>
            <a:off x="17057687" y="28538561"/>
            <a:ext cx="13930813" cy="2310058"/>
          </a:xfrm>
          <a:prstGeom prst="roundRect">
            <a:avLst/>
          </a:prstGeom>
          <a:solidFill>
            <a:srgbClr val="F4B5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tx1"/>
                </a:solidFill>
              </a:rPr>
              <a:t>CONCLUSÕES</a:t>
            </a: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837AD618-6DF0-CA9F-F146-93BF543AE56E}"/>
              </a:ext>
            </a:extLst>
          </p:cNvPr>
          <p:cNvSpPr/>
          <p:nvPr/>
        </p:nvSpPr>
        <p:spPr>
          <a:xfrm>
            <a:off x="16975473" y="35513999"/>
            <a:ext cx="13930813" cy="2310058"/>
          </a:xfrm>
          <a:prstGeom prst="roundRect">
            <a:avLst/>
          </a:prstGeom>
          <a:solidFill>
            <a:srgbClr val="F4B5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dirty="0">
                <a:solidFill>
                  <a:schemeClr val="tx1"/>
                </a:solidFill>
              </a:rPr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26141668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</TotalTime>
  <Words>114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Danilo José Machado de Abreu</dc:creator>
  <cp:lastModifiedBy>Núbia Pereira</cp:lastModifiedBy>
  <cp:revision>13</cp:revision>
  <dcterms:created xsi:type="dcterms:W3CDTF">2022-07-27T13:08:12Z</dcterms:created>
  <dcterms:modified xsi:type="dcterms:W3CDTF">2024-09-12T20:00:23Z</dcterms:modified>
</cp:coreProperties>
</file>