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F4D8"/>
    <a:srgbClr val="ABE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44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61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97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57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04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83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629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182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49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15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3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90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E889-6D72-4C66-91EA-A8810AD0A2CD}" type="datetimeFigureOut">
              <a:rPr lang="pt-BR" smtClean="0"/>
              <a:t>29/08/2023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E2AEC-B001-46D1-8D2D-16180806C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76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m 24">
            <a:extLst>
              <a:ext uri="{FF2B5EF4-FFF2-40B4-BE49-F238E27FC236}">
                <a16:creationId xmlns:a16="http://schemas.microsoft.com/office/drawing/2014/main" id="{C1453DA3-1C6A-450E-B48B-33970E78BB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" b="56"/>
          <a:stretch/>
        </p:blipFill>
        <p:spPr>
          <a:xfrm>
            <a:off x="0" y="0"/>
            <a:ext cx="32399288" cy="43200638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id="{AEAD4240-1727-4FBD-8EDA-4F9675DC4C89}"/>
              </a:ext>
            </a:extLst>
          </p:cNvPr>
          <p:cNvSpPr txBox="1"/>
          <p:nvPr/>
        </p:nvSpPr>
        <p:spPr>
          <a:xfrm>
            <a:off x="8636000" y="6096000"/>
            <a:ext cx="149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</a:t>
            </a:r>
          </a:p>
        </p:txBody>
      </p:sp>
      <p:sp>
        <p:nvSpPr>
          <p:cNvPr id="30" name="TextBox 2060">
            <a:extLst>
              <a:ext uri="{FF2B5EF4-FFF2-40B4-BE49-F238E27FC236}">
                <a16:creationId xmlns:a16="http://schemas.microsoft.com/office/drawing/2014/main" id="{DB271ED7-2FB6-477D-9CA4-58144968C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7686" y="14071087"/>
            <a:ext cx="25979528" cy="24143136"/>
          </a:xfrm>
          <a:prstGeom prst="rect">
            <a:avLst/>
          </a:prstGeom>
          <a:noFill/>
          <a:ln>
            <a:noFill/>
          </a:ln>
        </p:spPr>
        <p:txBody>
          <a:bodyPr numCol="2" spcCol="720000"/>
          <a:lstStyle>
            <a:lvl1pPr eaLnBrk="0" hangingPunct="0">
              <a:defRPr sz="4400" b="1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4400" b="1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4400" b="1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4400" b="1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4400" b="1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r>
              <a:rPr lang="pt-BR" altLang="pt-BR" sz="3800" b="0" dirty="0">
                <a:solidFill>
                  <a:schemeClr val="tx1"/>
                </a:solidFill>
                <a:latin typeface="+mn-lt"/>
              </a:rPr>
              <a:t>	</a:t>
            </a: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>
              <a:defRPr/>
            </a:pPr>
            <a:endParaRPr lang="pt-BR" altLang="pt-BR" sz="380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800" b="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70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70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70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70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70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700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ct val="50000"/>
              </a:spcBef>
              <a:defRPr/>
            </a:pPr>
            <a:endParaRPr lang="pt-BR" altLang="pt-BR" sz="37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etângulo 5">
            <a:extLst>
              <a:ext uri="{FF2B5EF4-FFF2-40B4-BE49-F238E27FC236}">
                <a16:creationId xmlns:a16="http://schemas.microsoft.com/office/drawing/2014/main" id="{A9078B78-A556-4402-A27C-26404BD23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0" y="7388118"/>
            <a:ext cx="28346401" cy="1938992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/>
            <a:r>
              <a:rPr lang="pt-BR" altLang="pt-BR" sz="6000" b="1" dirty="0">
                <a:solidFill>
                  <a:schemeClr val="tx1"/>
                </a:solidFill>
                <a:latin typeface="+mj-lt"/>
              </a:rPr>
              <a:t>TÍTULO EM PORTUGUÊS GRAFADO EM LETRAS MAIÚSCULAS, EXCETO OS NOMES CIENTÍFICOS QUE DEVEM SER EM MINÚSCULAS E EM ITÁLICO (</a:t>
            </a:r>
            <a:r>
              <a:rPr lang="pt-BR" altLang="pt-BR" sz="6000" b="1" dirty="0" err="1">
                <a:solidFill>
                  <a:schemeClr val="tx1"/>
                </a:solidFill>
                <a:latin typeface="+mj-lt"/>
              </a:rPr>
              <a:t>ex</a:t>
            </a:r>
            <a:r>
              <a:rPr lang="pt-BR" altLang="pt-BR" sz="6000" b="1" dirty="0">
                <a:solidFill>
                  <a:schemeClr val="tx1"/>
                </a:solidFill>
                <a:latin typeface="+mj-lt"/>
              </a:rPr>
              <a:t>: </a:t>
            </a:r>
            <a:r>
              <a:rPr lang="pt-BR" altLang="pt-BR" sz="6000" b="1" i="1" dirty="0" err="1">
                <a:solidFill>
                  <a:schemeClr val="tx1"/>
                </a:solidFill>
                <a:latin typeface="+mj-lt"/>
              </a:rPr>
              <a:t>Penicillium</a:t>
            </a:r>
            <a:r>
              <a:rPr lang="pt-BR" altLang="pt-BR" sz="60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altLang="pt-BR" sz="6000" b="1" i="1" dirty="0" err="1">
                <a:solidFill>
                  <a:schemeClr val="tx1"/>
                </a:solidFill>
                <a:latin typeface="+mj-lt"/>
              </a:rPr>
              <a:t>digitatum</a:t>
            </a:r>
            <a:r>
              <a:rPr lang="pt-BR" altLang="pt-BR" sz="6000" b="1" i="1" dirty="0">
                <a:solidFill>
                  <a:schemeClr val="tx1"/>
                </a:solidFill>
                <a:latin typeface="+mj-lt"/>
              </a:rPr>
              <a:t>)</a:t>
            </a:r>
            <a:endParaRPr lang="pt-BR" altLang="pt-BR" sz="6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2" name="CaixaDeTexto 7">
            <a:extLst>
              <a:ext uri="{FF2B5EF4-FFF2-40B4-BE49-F238E27FC236}">
                <a16:creationId xmlns:a16="http://schemas.microsoft.com/office/drawing/2014/main" id="{A9CC8D28-3406-4045-BE81-BBEFB2FDF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9327110"/>
            <a:ext cx="27889200" cy="144655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/>
            <a:r>
              <a:rPr lang="pt-BR" altLang="pt-BR" sz="4400" dirty="0">
                <a:solidFill>
                  <a:schemeClr val="tx1"/>
                </a:solidFill>
                <a:latin typeface="+mn-lt"/>
              </a:rPr>
              <a:t>Autor 1</a:t>
            </a:r>
            <a:r>
              <a:rPr lang="pt-BR" altLang="pt-BR" sz="4400" baseline="30000" dirty="0">
                <a:solidFill>
                  <a:schemeClr val="tx1"/>
                </a:solidFill>
                <a:latin typeface="+mn-lt"/>
              </a:rPr>
              <a:t>1</a:t>
            </a:r>
            <a:r>
              <a:rPr lang="pt-BR" altLang="pt-BR" sz="4400" dirty="0">
                <a:solidFill>
                  <a:schemeClr val="tx1"/>
                </a:solidFill>
                <a:latin typeface="+mn-lt"/>
              </a:rPr>
              <a:t>; Autor 2</a:t>
            </a:r>
            <a:r>
              <a:rPr lang="pt-BR" altLang="pt-BR" sz="4400" baseline="30000" dirty="0">
                <a:solidFill>
                  <a:schemeClr val="tx1"/>
                </a:solidFill>
                <a:latin typeface="+mn-lt"/>
              </a:rPr>
              <a:t>2</a:t>
            </a:r>
            <a:r>
              <a:rPr lang="pt-BR" altLang="pt-BR" sz="4400" dirty="0">
                <a:solidFill>
                  <a:schemeClr val="tx1"/>
                </a:solidFill>
                <a:latin typeface="+mn-lt"/>
              </a:rPr>
              <a:t>; Autor 3</a:t>
            </a:r>
            <a:r>
              <a:rPr lang="pt-BR" altLang="pt-BR" sz="4400" baseline="30000" dirty="0">
                <a:solidFill>
                  <a:schemeClr val="tx1"/>
                </a:solidFill>
                <a:latin typeface="+mn-lt"/>
              </a:rPr>
              <a:t>3</a:t>
            </a:r>
            <a:r>
              <a:rPr lang="pt-BR" altLang="pt-BR" sz="4400" dirty="0">
                <a:solidFill>
                  <a:schemeClr val="tx1"/>
                </a:solidFill>
                <a:latin typeface="+mn-lt"/>
              </a:rPr>
              <a:t>; Autor 4</a:t>
            </a:r>
            <a:r>
              <a:rPr lang="pt-BR" altLang="pt-BR" sz="4400" baseline="30000" dirty="0">
                <a:solidFill>
                  <a:schemeClr val="tx1"/>
                </a:solidFill>
                <a:latin typeface="+mn-lt"/>
              </a:rPr>
              <a:t>4</a:t>
            </a:r>
            <a:r>
              <a:rPr lang="pt-BR" altLang="pt-BR" sz="4400" dirty="0">
                <a:solidFill>
                  <a:schemeClr val="tx1"/>
                </a:solidFill>
                <a:latin typeface="+mn-lt"/>
              </a:rPr>
              <a:t>; Autor 5</a:t>
            </a:r>
            <a:r>
              <a:rPr lang="pt-BR" altLang="pt-BR" sz="4400" baseline="30000" dirty="0">
                <a:solidFill>
                  <a:schemeClr val="tx1"/>
                </a:solidFill>
                <a:latin typeface="+mn-lt"/>
              </a:rPr>
              <a:t>5</a:t>
            </a:r>
            <a:r>
              <a:rPr lang="pt-BR" altLang="pt-BR" sz="4400" dirty="0">
                <a:solidFill>
                  <a:schemeClr val="tx1"/>
                </a:solidFill>
                <a:latin typeface="+mn-lt"/>
              </a:rPr>
              <a:t>. </a:t>
            </a:r>
            <a:r>
              <a:rPr lang="pt-BR" altLang="pt-BR" sz="4400" baseline="30000" dirty="0">
                <a:solidFill>
                  <a:schemeClr val="tx1"/>
                </a:solidFill>
                <a:latin typeface="+mn-lt"/>
              </a:rPr>
              <a:t>12345</a:t>
            </a:r>
            <a:r>
              <a:rPr lang="pt-BR" altLang="pt-BR" sz="4400" dirty="0">
                <a:solidFill>
                  <a:schemeClr val="tx1"/>
                </a:solidFill>
                <a:latin typeface="+mn-lt"/>
              </a:rPr>
              <a:t>Instituições dos autores, endereço, bolsa, etc. *E-mail:</a:t>
            </a:r>
          </a:p>
          <a:p>
            <a:pPr algn="ctr"/>
            <a:r>
              <a:rPr lang="pt-BR" altLang="pt-BR" sz="4400" dirty="0">
                <a:solidFill>
                  <a:schemeClr val="tx1"/>
                </a:solidFill>
                <a:latin typeface="+mn-lt"/>
              </a:rPr>
              <a:t>(O NOME DO AUTOR APRESENTADOR DEVE SER SUBLINHADO E SEU E-MAIL DEVERÁ SER INFORMADO).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27765A64-7FF0-7724-8BB9-86DC0EC0ED7F}"/>
              </a:ext>
            </a:extLst>
          </p:cNvPr>
          <p:cNvSpPr/>
          <p:nvPr/>
        </p:nvSpPr>
        <p:spPr>
          <a:xfrm>
            <a:off x="3248525" y="14071087"/>
            <a:ext cx="7002379" cy="1446549"/>
          </a:xfrm>
          <a:prstGeom prst="roundRect">
            <a:avLst/>
          </a:prstGeom>
          <a:solidFill>
            <a:srgbClr val="ABE8A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3800" b="1" dirty="0">
                <a:solidFill>
                  <a:schemeClr val="tx1"/>
                </a:solidFill>
              </a:rPr>
              <a:t>INTRODUÇÃO</a:t>
            </a:r>
          </a:p>
          <a:p>
            <a:pPr algn="ctr"/>
            <a:endParaRPr lang="pt-BR" dirty="0"/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FF14A3DF-0025-3EE4-F4B3-9CB00062E2F6}"/>
              </a:ext>
            </a:extLst>
          </p:cNvPr>
          <p:cNvSpPr/>
          <p:nvPr/>
        </p:nvSpPr>
        <p:spPr>
          <a:xfrm>
            <a:off x="3437686" y="23431402"/>
            <a:ext cx="7002379" cy="1446549"/>
          </a:xfrm>
          <a:prstGeom prst="roundRect">
            <a:avLst/>
          </a:prstGeom>
          <a:solidFill>
            <a:srgbClr val="ABE8A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3800" b="1" dirty="0">
                <a:solidFill>
                  <a:schemeClr val="tx1"/>
                </a:solidFill>
              </a:rPr>
              <a:t>MATERIAL E MÉTODOS</a:t>
            </a:r>
          </a:p>
          <a:p>
            <a:pPr algn="ctr"/>
            <a:endParaRPr lang="pt-BR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1939532-769F-A8D4-BAF2-2A4C29A45EB9}"/>
              </a:ext>
            </a:extLst>
          </p:cNvPr>
          <p:cNvSpPr/>
          <p:nvPr/>
        </p:nvSpPr>
        <p:spPr>
          <a:xfrm>
            <a:off x="17951115" y="14071086"/>
            <a:ext cx="7002379" cy="1446549"/>
          </a:xfrm>
          <a:prstGeom prst="roundRect">
            <a:avLst/>
          </a:prstGeom>
          <a:solidFill>
            <a:srgbClr val="ABE8A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3800" b="1" dirty="0">
                <a:solidFill>
                  <a:schemeClr val="tx1"/>
                </a:solidFill>
              </a:rPr>
              <a:t>RESULTADO E DISCUSSÃO</a:t>
            </a:r>
          </a:p>
          <a:p>
            <a:pPr algn="ctr"/>
            <a:endParaRPr lang="pt-BR" dirty="0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3AA15F8C-CEF2-86D8-BDAA-E52F54B5FECC}"/>
              </a:ext>
            </a:extLst>
          </p:cNvPr>
          <p:cNvSpPr/>
          <p:nvPr/>
        </p:nvSpPr>
        <p:spPr>
          <a:xfrm>
            <a:off x="17951114" y="24431371"/>
            <a:ext cx="7002379" cy="1446549"/>
          </a:xfrm>
          <a:prstGeom prst="roundRect">
            <a:avLst/>
          </a:prstGeom>
          <a:solidFill>
            <a:srgbClr val="ABE8A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3800" b="1" dirty="0">
                <a:solidFill>
                  <a:schemeClr val="tx1"/>
                </a:solidFill>
              </a:rPr>
              <a:t>CONCLUSÃO</a:t>
            </a:r>
          </a:p>
          <a:p>
            <a:pPr algn="ctr"/>
            <a:endParaRPr lang="pt-BR" dirty="0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26066277-804D-7270-AA33-D403C99FABD0}"/>
              </a:ext>
            </a:extLst>
          </p:cNvPr>
          <p:cNvSpPr/>
          <p:nvPr/>
        </p:nvSpPr>
        <p:spPr>
          <a:xfrm>
            <a:off x="17951114" y="32068445"/>
            <a:ext cx="7002379" cy="1446549"/>
          </a:xfrm>
          <a:prstGeom prst="roundRect">
            <a:avLst/>
          </a:prstGeom>
          <a:solidFill>
            <a:srgbClr val="ABE8A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sz="3800" b="1" dirty="0">
                <a:solidFill>
                  <a:schemeClr val="tx1"/>
                </a:solidFill>
              </a:rPr>
              <a:t>AGRADECIMENTOS</a:t>
            </a:r>
          </a:p>
          <a:p>
            <a:pPr algn="ctr"/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5006169-5B6D-8CA7-57DC-707A3B803E92}"/>
              </a:ext>
            </a:extLst>
          </p:cNvPr>
          <p:cNvSpPr txBox="1"/>
          <p:nvPr/>
        </p:nvSpPr>
        <p:spPr>
          <a:xfrm>
            <a:off x="3248525" y="15969343"/>
            <a:ext cx="719154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i="1" dirty="0"/>
              <a:t>TEXTO</a:t>
            </a:r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76272D1-0531-A4DF-7F3E-A366CA3C1ACE}"/>
              </a:ext>
            </a:extLst>
          </p:cNvPr>
          <p:cNvSpPr txBox="1"/>
          <p:nvPr/>
        </p:nvSpPr>
        <p:spPr>
          <a:xfrm>
            <a:off x="3437686" y="25682080"/>
            <a:ext cx="7191540" cy="11203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i="1" dirty="0"/>
              <a:t>TEXTO</a:t>
            </a:r>
          </a:p>
          <a:p>
            <a:endParaRPr lang="pt-BR" sz="3800" i="1" dirty="0"/>
          </a:p>
          <a:p>
            <a:endParaRPr lang="pt-BR" sz="3800" i="1" dirty="0"/>
          </a:p>
          <a:p>
            <a:endParaRPr lang="pt-BR" sz="3800" i="1" dirty="0"/>
          </a:p>
          <a:p>
            <a:endParaRPr lang="pt-BR" sz="3800" i="1" dirty="0"/>
          </a:p>
          <a:p>
            <a:endParaRPr lang="pt-BR" sz="3800" i="1" dirty="0"/>
          </a:p>
          <a:p>
            <a:endParaRPr lang="pt-BR" sz="3800" i="1" dirty="0"/>
          </a:p>
          <a:p>
            <a:endParaRPr lang="pt-BR" sz="3800" i="1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8C7C4C-8354-5D9D-F529-7096014C40AC}"/>
              </a:ext>
            </a:extLst>
          </p:cNvPr>
          <p:cNvSpPr txBox="1"/>
          <p:nvPr/>
        </p:nvSpPr>
        <p:spPr>
          <a:xfrm>
            <a:off x="18363455" y="15790254"/>
            <a:ext cx="719154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i="1" dirty="0"/>
              <a:t>TEXTO</a:t>
            </a:r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A065892-8BE3-4B0D-E45E-4502C6B9B55C}"/>
              </a:ext>
            </a:extLst>
          </p:cNvPr>
          <p:cNvSpPr txBox="1"/>
          <p:nvPr/>
        </p:nvSpPr>
        <p:spPr>
          <a:xfrm>
            <a:off x="18174294" y="26142655"/>
            <a:ext cx="719154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i="1" dirty="0"/>
              <a:t>TEXTO</a:t>
            </a:r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06A7B9F-551D-E3A1-C0E6-7AFE7A36DA1E}"/>
              </a:ext>
            </a:extLst>
          </p:cNvPr>
          <p:cNvSpPr txBox="1"/>
          <p:nvPr/>
        </p:nvSpPr>
        <p:spPr>
          <a:xfrm>
            <a:off x="18174294" y="34087506"/>
            <a:ext cx="71915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800" i="1" dirty="0"/>
              <a:t>TEXTO</a:t>
            </a:r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  <a:p>
            <a:endParaRPr lang="pt-BR" sz="3800" dirty="0"/>
          </a:p>
        </p:txBody>
      </p:sp>
    </p:spTree>
    <p:extLst>
      <p:ext uri="{BB962C8B-B14F-4D97-AF65-F5344CB8AC3E}">
        <p14:creationId xmlns:p14="http://schemas.microsoft.com/office/powerpoint/2010/main" val="362186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86</Words>
  <Application>Microsoft Office PowerPoint</Application>
  <PresentationFormat>Personalizar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ASUS</dc:creator>
  <cp:lastModifiedBy>HP</cp:lastModifiedBy>
  <cp:revision>2</cp:revision>
  <dcterms:created xsi:type="dcterms:W3CDTF">2023-08-29T09:26:44Z</dcterms:created>
  <dcterms:modified xsi:type="dcterms:W3CDTF">2023-08-29T19:21:40Z</dcterms:modified>
</cp:coreProperties>
</file>