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257" r:id="rId3"/>
    <p:sldId id="261" r:id="rId4"/>
    <p:sldId id="262" r:id="rId5"/>
    <p:sldId id="263" r:id="rId6"/>
    <p:sldId id="271" r:id="rId7"/>
    <p:sldId id="266" r:id="rId8"/>
    <p:sldId id="272" r:id="rId9"/>
    <p:sldId id="273" r:id="rId10"/>
    <p:sldId id="268" r:id="rId11"/>
    <p:sldId id="270" r:id="rId12"/>
    <p:sldId id="269" r:id="rId13"/>
  </p:sldIdLst>
  <p:sldSz cx="10693400" cy="7561263"/>
  <p:notesSz cx="6858000" cy="9144000"/>
  <p:defaultTextStyle>
    <a:defPPr>
      <a:defRPr lang="pt-B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634"/>
    <a:srgbClr val="83AECB"/>
    <a:srgbClr val="0E5895"/>
    <a:srgbClr val="004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300" y="102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E0FEA-FFBA-4D16-89E6-742F13C408E9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E4CE5-3FDA-427B-B03E-9003950BAA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4930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4950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064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061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49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682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158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29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1398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2347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661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0750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F82BE-36C4-4347-A619-AF7ADCC7A2D0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194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2110719"/>
            <a:ext cx="5631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TÍTULO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3568735"/>
            <a:ext cx="5631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dirty="0" smtClean="0">
                <a:solidFill>
                  <a:srgbClr val="F58634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Autores*</a:t>
            </a:r>
          </a:p>
          <a:p>
            <a:pPr algn="ctr"/>
            <a:r>
              <a:rPr lang="pt-BR" sz="1800" b="1" dirty="0" smtClean="0">
                <a:solidFill>
                  <a:srgbClr val="F58634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Autores**</a:t>
            </a:r>
            <a:endParaRPr lang="pt-BR" sz="1800" b="1" dirty="0">
              <a:solidFill>
                <a:srgbClr val="F58634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0" y="5149863"/>
            <a:ext cx="56314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solidFill>
                  <a:srgbClr val="83AECB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*</a:t>
            </a:r>
            <a:r>
              <a:rPr lang="pt-BR" sz="1500" b="1" dirty="0" err="1" smtClean="0">
                <a:solidFill>
                  <a:srgbClr val="83AECB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Affiliation</a:t>
            </a:r>
            <a:r>
              <a:rPr lang="pt-BR" sz="1500" b="1" dirty="0" smtClean="0">
                <a:solidFill>
                  <a:srgbClr val="83AECB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; **</a:t>
            </a:r>
            <a:r>
              <a:rPr lang="pt-BR" sz="1500" b="1" dirty="0" err="1" smtClean="0">
                <a:solidFill>
                  <a:srgbClr val="83AECB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Afiliation</a:t>
            </a:r>
            <a:endParaRPr lang="pt-BR" sz="1500" b="1" dirty="0" smtClean="0">
              <a:solidFill>
                <a:srgbClr val="83AECB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t-BR" sz="1500" b="1" dirty="0" err="1" smtClean="0">
                <a:solidFill>
                  <a:srgbClr val="83AECB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e-mail@autorcorrespondente</a:t>
            </a:r>
            <a:endParaRPr lang="pt-BR" sz="1500" b="1" dirty="0">
              <a:solidFill>
                <a:srgbClr val="83AECB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6300911"/>
            <a:ext cx="10693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dirty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Fórum Científico e </a:t>
            </a:r>
            <a:r>
              <a:rPr lang="pt-BR" sz="1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Encontro </a:t>
            </a:r>
            <a:r>
              <a:rPr lang="pt-BR" sz="1800" b="1" dirty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de Iniciação Científica UNICERP – Edição </a:t>
            </a:r>
            <a:r>
              <a:rPr lang="pt-BR" sz="1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2021</a:t>
            </a:r>
            <a:endParaRPr lang="pt-BR" sz="1800" b="1" dirty="0" smtClean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t-BR" sz="1500" b="1" dirty="0" smtClean="0">
                <a:solidFill>
                  <a:srgbClr val="F58634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www.unicerp.edu.br | pesquisa@unicerp.edu.br | 34 3839 3737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29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CONCLUSÃO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err="1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Lorem</a:t>
            </a:r>
            <a:r>
              <a:rPr lang="pt-BR" sz="1800" dirty="0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 ipsum</a:t>
            </a: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Título</a:t>
            </a:r>
          </a:p>
          <a:p>
            <a:pPr algn="r"/>
            <a:r>
              <a:rPr lang="pt-BR" sz="1500" b="1" dirty="0" smtClean="0">
                <a:solidFill>
                  <a:srgbClr val="F58634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Autor correspondente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375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REFERÊNCIAS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err="1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Lorem</a:t>
            </a:r>
            <a:r>
              <a:rPr lang="pt-BR" sz="1800" dirty="0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 ipsum</a:t>
            </a: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Título</a:t>
            </a:r>
          </a:p>
          <a:p>
            <a:pPr algn="r"/>
            <a:r>
              <a:rPr lang="pt-BR" sz="1500" b="1" dirty="0" smtClean="0">
                <a:solidFill>
                  <a:srgbClr val="F58634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Autor correspondente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654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AGRADECIMENTOS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err="1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Lorem</a:t>
            </a:r>
            <a:r>
              <a:rPr lang="pt-BR" sz="1800" dirty="0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 ipsum</a:t>
            </a: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t-BR" sz="1800" dirty="0" smtClean="0">
                <a:solidFill>
                  <a:srgbClr val="F58634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Contato do Autor Correspondente</a:t>
            </a:r>
          </a:p>
          <a:p>
            <a:pPr algn="ctr"/>
            <a:endParaRPr lang="pt-BR" sz="1800" dirty="0" smtClean="0">
              <a:solidFill>
                <a:srgbClr val="F58634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pPr algn="ctr"/>
            <a:endParaRPr lang="pt-BR" sz="1800" dirty="0">
              <a:solidFill>
                <a:srgbClr val="F58634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pPr algn="ctr"/>
            <a:endParaRPr lang="pt-BR" sz="1800" dirty="0">
              <a:solidFill>
                <a:srgbClr val="F58634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pPr algn="ctr"/>
            <a:endParaRPr lang="pt-BR" sz="1800" dirty="0" smtClean="0">
              <a:solidFill>
                <a:srgbClr val="F58634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pPr algn="ctr"/>
            <a:endParaRPr lang="pt-BR" sz="1800" dirty="0">
              <a:solidFill>
                <a:srgbClr val="F58634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Título</a:t>
            </a:r>
          </a:p>
          <a:p>
            <a:pPr algn="r"/>
            <a:r>
              <a:rPr lang="pt-BR" sz="1500" b="1" dirty="0" smtClean="0">
                <a:solidFill>
                  <a:srgbClr val="F58634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Autor correspondente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75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err="1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Lorem</a:t>
            </a:r>
            <a:r>
              <a:rPr lang="pt-BR" sz="1800" dirty="0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 ipsum</a:t>
            </a: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Título</a:t>
            </a:r>
          </a:p>
          <a:p>
            <a:pPr algn="r"/>
            <a:r>
              <a:rPr lang="pt-BR" sz="1500" b="1" dirty="0" smtClean="0">
                <a:solidFill>
                  <a:srgbClr val="F58634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Autor correspondente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151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err="1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Lorem</a:t>
            </a:r>
            <a:r>
              <a:rPr lang="pt-BR" sz="1800" dirty="0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 ipsum</a:t>
            </a: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Título</a:t>
            </a:r>
          </a:p>
          <a:p>
            <a:pPr algn="r"/>
            <a:r>
              <a:rPr lang="pt-BR" sz="1500" b="1" dirty="0" smtClean="0">
                <a:solidFill>
                  <a:srgbClr val="F58634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Autor correspondente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265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OBJETIVOS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22164" y="1704588"/>
            <a:ext cx="964907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err="1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Lorem</a:t>
            </a:r>
            <a:r>
              <a:rPr lang="pt-BR" sz="1800" dirty="0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 ipsum</a:t>
            </a: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2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Título</a:t>
            </a:r>
          </a:p>
          <a:p>
            <a:pPr algn="r"/>
            <a:r>
              <a:rPr lang="pt-BR" sz="1500" b="1" dirty="0" smtClean="0">
                <a:solidFill>
                  <a:srgbClr val="F58634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Autor correspondente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445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METODOLOGIA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err="1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Lorem</a:t>
            </a:r>
            <a:r>
              <a:rPr lang="pt-BR" sz="1800" dirty="0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 ipsum</a:t>
            </a: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Título</a:t>
            </a:r>
          </a:p>
          <a:p>
            <a:pPr algn="r"/>
            <a:r>
              <a:rPr lang="pt-BR" sz="1500" b="1" dirty="0" smtClean="0">
                <a:solidFill>
                  <a:srgbClr val="F58634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Autor correspondente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35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METODOLOGIA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err="1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Lorem</a:t>
            </a:r>
            <a:r>
              <a:rPr lang="pt-BR" sz="1800" dirty="0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 ipsum</a:t>
            </a: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Título</a:t>
            </a:r>
          </a:p>
          <a:p>
            <a:pPr algn="r"/>
            <a:r>
              <a:rPr lang="pt-BR" sz="1500" b="1" dirty="0" smtClean="0">
                <a:solidFill>
                  <a:srgbClr val="F58634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Autor correspondente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096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RESULTADOS E DISCUSSÃO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err="1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Lorem</a:t>
            </a:r>
            <a:r>
              <a:rPr lang="pt-BR" sz="1800" dirty="0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 ipsum</a:t>
            </a: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Título</a:t>
            </a:r>
          </a:p>
          <a:p>
            <a:pPr algn="r"/>
            <a:r>
              <a:rPr lang="pt-BR" sz="1500" b="1" dirty="0" smtClean="0">
                <a:solidFill>
                  <a:srgbClr val="F58634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Autor correspondente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735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RESULTADOS E DISCUSSÃO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err="1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Lorem</a:t>
            </a:r>
            <a:r>
              <a:rPr lang="pt-BR" sz="1800" dirty="0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 ipsum</a:t>
            </a: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Título</a:t>
            </a:r>
          </a:p>
          <a:p>
            <a:pPr algn="r"/>
            <a:r>
              <a:rPr lang="pt-BR" sz="1500" b="1" dirty="0" smtClean="0">
                <a:solidFill>
                  <a:srgbClr val="F58634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Autor correspondente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868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RESULTADOS E DISCUSSÃO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err="1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Lorem</a:t>
            </a:r>
            <a:r>
              <a:rPr lang="pt-BR" sz="1800" dirty="0" smtClean="0"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 ipsum</a:t>
            </a: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 smtClean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  <a:p>
            <a:endParaRPr lang="pt-BR" sz="1800" dirty="0"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800" b="1" dirty="0" smtClean="0">
                <a:solidFill>
                  <a:srgbClr val="0E5895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Título</a:t>
            </a:r>
          </a:p>
          <a:p>
            <a:pPr algn="r"/>
            <a:r>
              <a:rPr lang="pt-BR" sz="1500" b="1" dirty="0" smtClean="0">
                <a:solidFill>
                  <a:srgbClr val="F58634"/>
                </a:solidFill>
                <a:latin typeface="Trebuchet MS" panose="020B0603020202020204" pitchFamily="34" charset="0"/>
                <a:ea typeface="Tahoma" pitchFamily="34" charset="0"/>
                <a:cs typeface="Times New Roman" panose="02020603050405020304" pitchFamily="18" charset="0"/>
              </a:rPr>
              <a:t>Autor correspondente</a:t>
            </a:r>
            <a:endParaRPr lang="pt-BR" sz="2800" b="1" dirty="0">
              <a:solidFill>
                <a:srgbClr val="0E5895"/>
              </a:solidFill>
              <a:latin typeface="Trebuchet MS" panose="020B0603020202020204" pitchFamily="34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3652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105</Words>
  <Application>Microsoft Office PowerPoint</Application>
  <PresentationFormat>Personalizar</PresentationFormat>
  <Paragraphs>194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Trebuchet MS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Diogo</dc:creator>
  <cp:lastModifiedBy>Comunicacao</cp:lastModifiedBy>
  <cp:revision>18</cp:revision>
  <dcterms:created xsi:type="dcterms:W3CDTF">2016-02-22T20:38:23Z</dcterms:created>
  <dcterms:modified xsi:type="dcterms:W3CDTF">2021-10-06T21:40:53Z</dcterms:modified>
</cp:coreProperties>
</file>