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4B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58EEF-8144-6FE7-1ECB-12A995CE8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42633"/>
            <a:ext cx="9144000" cy="2387600"/>
          </a:xfrm>
        </p:spPr>
        <p:txBody>
          <a:bodyPr anchor="b"/>
          <a:lstStyle>
            <a:lvl1pPr algn="ctr">
              <a:defRPr sz="6000">
                <a:latin typeface="Avenir Next LT Pro Light" panose="020B0304020202020204" pitchFamily="34" charset="0"/>
              </a:defRPr>
            </a:lvl1pPr>
          </a:lstStyle>
          <a:p>
            <a:r>
              <a:rPr lang="pt-BR" dirty="0"/>
              <a:t>Título do Resumo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2F7398-1964-A86C-07E8-F6ED4E634CB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2230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venir Next LT Pro Light" panose="020B03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</a:t>
            </a:r>
          </a:p>
          <a:p>
            <a:r>
              <a:rPr lang="pt-BR" dirty="0"/>
              <a:t>Patos, PB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3872BC-015A-6CF3-29EE-1D2DCA4B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ED4FD0-86AA-CD05-F1C7-1A7353A41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D8494D-42D9-86F3-1317-4EC02701E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3F48822E-8D11-0A5A-7189-C19F1A844B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7617" y="-25802"/>
            <a:ext cx="3835576" cy="2201839"/>
          </a:xfrm>
          <a:prstGeom prst="rect">
            <a:avLst/>
          </a:prstGeom>
        </p:spPr>
      </p:pic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3CAE5C23-1A5E-2309-1FDF-D7454F9864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74"/>
          <a:stretch/>
        </p:blipFill>
        <p:spPr>
          <a:xfrm>
            <a:off x="8150084" y="-99330"/>
            <a:ext cx="4041916" cy="2039053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DDF74489-F76A-4C6A-2689-1234CCDB8A33}"/>
              </a:ext>
            </a:extLst>
          </p:cNvPr>
          <p:cNvSpPr/>
          <p:nvPr userDrawn="1"/>
        </p:nvSpPr>
        <p:spPr>
          <a:xfrm>
            <a:off x="0" y="6736223"/>
            <a:ext cx="12192000" cy="147689"/>
          </a:xfrm>
          <a:prstGeom prst="rect">
            <a:avLst/>
          </a:prstGeom>
          <a:solidFill>
            <a:srgbClr val="284B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951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C23D5-2F3B-E7B1-8FF8-0B975D3E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0B4498-C637-94E5-3626-EAAEE7EF6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44ECBF-940F-A483-FC60-EEF2EB63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048FB8-3F69-8BC5-049F-5404F06C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72DE4C-C121-3113-F4FD-4A016491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9D3D569C-EA31-A495-24C6-4BD7D0F653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3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6AEC30-99AE-862A-B3DD-A4B5C7CFB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B8CE018-704F-5529-12AB-3828C7C28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051BDD-56AA-B5AD-823F-8E1F61C4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6B64EA-7077-9E62-DA0F-C0A8A34A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050E0B-8D34-97BC-CDD9-37DF2CCF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8C37943B-BDBE-ED63-801B-217434951F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66463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18157-571E-24B6-0FC5-CC6AA92BB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10297" cy="1325563"/>
          </a:xfrm>
        </p:spPr>
        <p:txBody>
          <a:bodyPr/>
          <a:lstStyle>
            <a:lvl1pPr>
              <a:defRPr>
                <a:latin typeface="Avenir Next LT Pro Light" panose="020B0304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D39A97-A220-474C-CCB3-F7762A569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venir Next LT Pro Light" panose="020B0304020202020204" pitchFamily="34" charset="0"/>
              </a:defRPr>
            </a:lvl1pPr>
            <a:lvl2pPr>
              <a:defRPr>
                <a:latin typeface="Avenir Next LT Pro Light" panose="020B0304020202020204" pitchFamily="34" charset="0"/>
              </a:defRPr>
            </a:lvl2pPr>
            <a:lvl3pPr>
              <a:defRPr>
                <a:latin typeface="Avenir Next LT Pro Light" panose="020B0304020202020204" pitchFamily="34" charset="0"/>
              </a:defRPr>
            </a:lvl3pPr>
            <a:lvl4pPr>
              <a:defRPr>
                <a:latin typeface="Avenir Next LT Pro Light" panose="020B0304020202020204" pitchFamily="34" charset="0"/>
              </a:defRPr>
            </a:lvl4pPr>
            <a:lvl5pPr>
              <a:defRPr>
                <a:latin typeface="Avenir Next LT Pro Light" panose="020B030402020202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B9D5EB-B479-8F95-9B91-50F6C9E8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ECC762-6C20-FC52-826F-BB280D6B3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1C0137-F129-437D-247A-B5F0AA486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DE2E7EA0-CD37-93A0-3C44-31A7627BC8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97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A442D-80F3-56AB-05E9-B64B39D4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2D614E0-BE01-1985-5B60-973B56D57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BA3017-A61A-5C0D-2FA7-09BE94589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08408A-95A4-3127-F0A7-F3D379032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AEC900-3A7E-E339-0ECB-68226ACA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73B585F7-EB69-C936-45DD-BCBC1F54B1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39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D76A5-62CF-44A5-5F82-9D295B12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B6273B-9ADD-A914-4674-D2096F145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0543C7-1D92-ABF1-3F23-19FA653F9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615AA-98C8-0687-30C0-911D3FE6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B88B61-DBE3-33C6-9264-C666043E8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42BDE3-A5BC-412A-0EFA-5F22747A3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8C2E8AD4-61FC-361B-0B6C-CA2B7E75D3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9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0B793-A2DB-EA4F-993E-9346848B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786014-D4A4-1E16-B1D6-CCB2E1511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BB8F720-0928-6033-C49B-200AA6582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66EB41B-E18A-F5D1-7E02-2F4191298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BC93EEA-656A-7F99-9B15-4252813CA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C129351-6ACB-B83E-2D9B-1C458C73C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50624AD-0DC8-8FC4-459D-6EC32EF0F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0B3E443-B78B-8582-20AA-6FCD00C61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 descr="Texto&#10;&#10;Descrição gerada automaticamente">
            <a:extLst>
              <a:ext uri="{FF2B5EF4-FFF2-40B4-BE49-F238E27FC236}">
                <a16:creationId xmlns:a16="http://schemas.microsoft.com/office/drawing/2014/main" id="{E102B40D-0059-A277-AA33-E71EE3E400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2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661EF-A0E0-A681-AD90-4F6AFD33E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4632541-C798-E2FD-D4E9-7F885A80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D2CFBC5-7013-249E-C51B-3ACF5D03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25833DD-DF70-CAD1-26C3-46373F0C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FC60C3DC-D8F3-216C-3464-937721F7F6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22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19845B-54DF-EDEF-0CAE-D0A0C7989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80D869E-0BFB-1BB2-80D0-5192A8178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43AC5A-A8C4-0F8C-C01F-C286B0C6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80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D8307-6819-6E0F-FCA8-625D8E5C3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758C8B-A4B2-FBDC-B38D-354D19B75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10F9A6-6FA7-4753-CED4-8A2C086F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491EE3-3F74-2A0E-B6D8-E80310379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FF33A0-46F5-5566-534A-EEB7E7FD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A5DF87-C993-3B70-B15D-972359B29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90E120FF-0962-F105-6F3A-3A95942BA4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1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7C9EF-4A70-C436-4BF6-AC92412B3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D1CF1D2-292C-C998-BFC7-B4A0CDDEDA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3C4819-F176-7348-0523-A5FB625CB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236E52-373A-5F97-6000-59D659DA1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3E759D-882F-1022-C5E6-816C205C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E8FF90-ABD0-8ACC-921B-721D1937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FDBD732C-3419-BB59-D2C3-C34BB96097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9867" y="136525"/>
            <a:ext cx="2604271" cy="14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3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0675305-F980-3745-04AF-770FFA81D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206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5B0194-97DD-D88E-E1C2-C19361E58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050BA1-9C1D-7295-6CBA-6E2F037785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22985-452A-4866-A917-F2CAF50ACDD5}" type="datetimeFigureOut">
              <a:rPr lang="pt-BR" smtClean="0"/>
              <a:t>16/03/2023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9C2E97-1247-74F8-5CA7-1A2C78178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6085EF-4CA7-0650-1082-F44C82034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4DF14-B6E4-466F-885E-4E3F5F7D3939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19BA5A8-4F5F-1AFE-E4D8-F79B5812903B}"/>
              </a:ext>
            </a:extLst>
          </p:cNvPr>
          <p:cNvSpPr/>
          <p:nvPr userDrawn="1"/>
        </p:nvSpPr>
        <p:spPr>
          <a:xfrm>
            <a:off x="0" y="6721475"/>
            <a:ext cx="12192000" cy="147689"/>
          </a:xfrm>
          <a:prstGeom prst="rect">
            <a:avLst/>
          </a:prstGeom>
          <a:solidFill>
            <a:srgbClr val="284B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66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 Next LT Pro Light" panose="020B03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06B6E2-1BB3-D70C-0C2C-29530A7DCC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D60DBA-B2CB-5BE8-B745-0A91699FB2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530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997A3-107C-832A-288E-E371A7E25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71A59E-DD55-A631-EACD-21462310F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546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Avenir Next LT Pro Light</vt:lpstr>
      <vt:lpstr>Calibri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Yasmim Regis</dc:creator>
  <cp:lastModifiedBy>Yasmim Regis</cp:lastModifiedBy>
  <cp:revision>2</cp:revision>
  <dcterms:created xsi:type="dcterms:W3CDTF">2023-03-17T01:44:15Z</dcterms:created>
  <dcterms:modified xsi:type="dcterms:W3CDTF">2023-03-17T02:38:21Z</dcterms:modified>
</cp:coreProperties>
</file>