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7559675" cy="106918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 roundtripDataSignature="AMtx7mhWdmrHlTEZlzziaeZx7JJ5+xbpC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A38CC8-A712-4800-BDF8-B7BC7B91BF29}" v="4" dt="2025-10-03T20:23:51.4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8" d="100"/>
          <a:sy n="38" d="100"/>
        </p:scale>
        <p:origin x="15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1" Type="http://schemas.microsoft.com/office/2016/11/relationships/changesInfo" Target="changesInfos/changesInfo1.xml"/><Relationship Id="rId10" Type="http://schemas.openxmlformats.org/officeDocument/2006/relationships/tableStyles" Target="tableStyles.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Daniel" userId="7fd31d7df6caddab" providerId="LiveId" clId="{7EF666A9-F030-4297-963C-541A080276BD}"/>
    <pc:docChg chg="undo custSel modSld">
      <pc:chgData name="Lucas Daniel" userId="7fd31d7df6caddab" providerId="LiveId" clId="{7EF666A9-F030-4297-963C-541A080276BD}" dt="2025-10-03T20:24:16.394" v="13" actId="34135"/>
      <pc:docMkLst>
        <pc:docMk/>
      </pc:docMkLst>
      <pc:sldChg chg="addSp delSp modSp mod setBg">
        <pc:chgData name="Lucas Daniel" userId="7fd31d7df6caddab" providerId="LiveId" clId="{7EF666A9-F030-4297-963C-541A080276BD}" dt="2025-10-03T20:24:16.394" v="13" actId="34135"/>
        <pc:sldMkLst>
          <pc:docMk/>
          <pc:sldMk cId="0" sldId="256"/>
        </pc:sldMkLst>
        <pc:picChg chg="add mod ord">
          <ac:chgData name="Lucas Daniel" userId="7fd31d7df6caddab" providerId="LiveId" clId="{7EF666A9-F030-4297-963C-541A080276BD}" dt="2025-10-03T20:24:16.394" v="13" actId="34135"/>
          <ac:picMkLst>
            <pc:docMk/>
            <pc:sldMk cId="0" sldId="256"/>
            <ac:picMk id="7" creationId="{FF36D596-14FC-5ED1-D096-DB62F4EA71B2}"/>
          </ac:picMkLst>
        </pc:picChg>
        <pc:inkChg chg="add del">
          <ac:chgData name="Lucas Daniel" userId="7fd31d7df6caddab" providerId="LiveId" clId="{7EF666A9-F030-4297-963C-541A080276BD}" dt="2025-10-03T20:19:13.064" v="1" actId="9405"/>
          <ac:inkMkLst>
            <pc:docMk/>
            <pc:sldMk cId="0" sldId="256"/>
            <ac:inkMk id="2" creationId="{1522D44A-9A8F-E5B7-96E4-B2CC945D5CB3}"/>
          </ac:inkMkLst>
        </pc:inkChg>
        <pc:inkChg chg="add">
          <ac:chgData name="Lucas Daniel" userId="7fd31d7df6caddab" providerId="LiveId" clId="{7EF666A9-F030-4297-963C-541A080276BD}" dt="2025-10-03T20:22:56.694" v="2" actId="9405"/>
          <ac:inkMkLst>
            <pc:docMk/>
            <pc:sldMk cId="0" sldId="256"/>
            <ac:inkMk id="3" creationId="{972BCFD6-0B06-EE61-A7AD-242612B0FD95}"/>
          </ac:inkMkLst>
        </pc:inkChg>
        <pc:inkChg chg="add">
          <ac:chgData name="Lucas Daniel" userId="7fd31d7df6caddab" providerId="LiveId" clId="{7EF666A9-F030-4297-963C-541A080276BD}" dt="2025-10-03T20:23:06.621" v="3" actId="9405"/>
          <ac:inkMkLst>
            <pc:docMk/>
            <pc:sldMk cId="0" sldId="256"/>
            <ac:inkMk id="4" creationId="{4BEADF56-8A01-AE11-208D-6979BAF95C28}"/>
          </ac:inkMkLst>
        </pc:inkChg>
        <pc:inkChg chg="add del">
          <ac:chgData name="Lucas Daniel" userId="7fd31d7df6caddab" providerId="LiveId" clId="{7EF666A9-F030-4297-963C-541A080276BD}" dt="2025-10-03T20:23:09.176" v="5" actId="9405"/>
          <ac:inkMkLst>
            <pc:docMk/>
            <pc:sldMk cId="0" sldId="256"/>
            <ac:inkMk id="5" creationId="{C21C3222-3FCB-B1BA-2C7C-A73C807FBBF7}"/>
          </ac:inkMkLst>
        </pc:ink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3T20:22:56.690"/>
    </inkml:context>
    <inkml:brush xml:id="br0">
      <inkml:brushProperty name="width" value="0.05" units="cm"/>
      <inkml:brushProperty name="height" value="0.05" units="cm"/>
      <inkml:brushProperty name="color" value="#AE198D"/>
      <inkml:brushProperty name="inkEffects" value="galaxy"/>
      <inkml:brushProperty name="anchorX" value="-22147.28516"/>
      <inkml:brushProperty name="anchorY" value="-6643.63574"/>
      <inkml:brushProperty name="scaleFactor" value="0.5"/>
    </inkml:brush>
  </inkml:definitions>
  <inkml:trace contextRef="#ctx0" brushRef="#br0">0 190 24575,'0'0'0,"8"0"0,12 0 0,28-18 0,-17-11 0,31-26 0,29-32-9920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3T20:23:06.621"/>
    </inkml:context>
    <inkml:brush xml:id="br0">
      <inkml:brushProperty name="width" value="0.05" units="cm"/>
      <inkml:brushProperty name="height" value="0.05" units="cm"/>
      <inkml:brushProperty name="color" value="#AE198D"/>
      <inkml:brushProperty name="inkEffects" value="galaxy"/>
      <inkml:brushProperty name="anchorX" value="-23253.53516"/>
      <inkml:brushProperty name="anchorY" value="-7300.37305"/>
      <inkml:brushProperty name="scaleFactor" value="0.5"/>
    </inkml:brush>
  </inkml:definitions>
  <inkml:trace contextRef="#ctx0" brushRef="#br0">1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566976" y="1749795"/>
            <a:ext cx="6425724" cy="3722335"/>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960"/>
              <a:buFont typeface="Calibri"/>
              <a:buNone/>
              <a:defRPr sz="496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944960" y="5615678"/>
            <a:ext cx="5669756" cy="2581379"/>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827"/>
              </a:spcBef>
              <a:spcAft>
                <a:spcPts val="0"/>
              </a:spcAft>
              <a:buClr>
                <a:schemeClr val="dk1"/>
              </a:buClr>
              <a:buSzPts val="1984"/>
              <a:buNone/>
              <a:defRPr sz="1984"/>
            </a:lvl1pPr>
            <a:lvl2pPr lvl="1" algn="ctr">
              <a:lnSpc>
                <a:spcPct val="90000"/>
              </a:lnSpc>
              <a:spcBef>
                <a:spcPts val="413"/>
              </a:spcBef>
              <a:spcAft>
                <a:spcPts val="0"/>
              </a:spcAft>
              <a:buClr>
                <a:schemeClr val="dk1"/>
              </a:buClr>
              <a:buSzPts val="1653"/>
              <a:buNone/>
              <a:defRPr sz="1653"/>
            </a:lvl2pPr>
            <a:lvl3pPr lvl="2" algn="ctr">
              <a:lnSpc>
                <a:spcPct val="90000"/>
              </a:lnSpc>
              <a:spcBef>
                <a:spcPts val="413"/>
              </a:spcBef>
              <a:spcAft>
                <a:spcPts val="0"/>
              </a:spcAft>
              <a:buClr>
                <a:schemeClr val="dk1"/>
              </a:buClr>
              <a:buSzPts val="1488"/>
              <a:buNone/>
              <a:defRPr sz="1488"/>
            </a:lvl3pPr>
            <a:lvl4pPr lvl="3" algn="ctr">
              <a:lnSpc>
                <a:spcPct val="90000"/>
              </a:lnSpc>
              <a:spcBef>
                <a:spcPts val="413"/>
              </a:spcBef>
              <a:spcAft>
                <a:spcPts val="0"/>
              </a:spcAft>
              <a:buClr>
                <a:schemeClr val="dk1"/>
              </a:buClr>
              <a:buSzPts val="1323"/>
              <a:buNone/>
              <a:defRPr sz="1323"/>
            </a:lvl4pPr>
            <a:lvl5pPr lvl="4" algn="ctr">
              <a:lnSpc>
                <a:spcPct val="90000"/>
              </a:lnSpc>
              <a:spcBef>
                <a:spcPts val="413"/>
              </a:spcBef>
              <a:spcAft>
                <a:spcPts val="0"/>
              </a:spcAft>
              <a:buClr>
                <a:schemeClr val="dk1"/>
              </a:buClr>
              <a:buSzPts val="1323"/>
              <a:buNone/>
              <a:defRPr sz="1323"/>
            </a:lvl5pPr>
            <a:lvl6pPr lvl="5" algn="ctr">
              <a:lnSpc>
                <a:spcPct val="90000"/>
              </a:lnSpc>
              <a:spcBef>
                <a:spcPts val="413"/>
              </a:spcBef>
              <a:spcAft>
                <a:spcPts val="0"/>
              </a:spcAft>
              <a:buClr>
                <a:schemeClr val="dk1"/>
              </a:buClr>
              <a:buSzPts val="1323"/>
              <a:buNone/>
              <a:defRPr sz="1323"/>
            </a:lvl6pPr>
            <a:lvl7pPr lvl="6" algn="ctr">
              <a:lnSpc>
                <a:spcPct val="90000"/>
              </a:lnSpc>
              <a:spcBef>
                <a:spcPts val="413"/>
              </a:spcBef>
              <a:spcAft>
                <a:spcPts val="0"/>
              </a:spcAft>
              <a:buClr>
                <a:schemeClr val="dk1"/>
              </a:buClr>
              <a:buSzPts val="1323"/>
              <a:buNone/>
              <a:defRPr sz="1323"/>
            </a:lvl7pPr>
            <a:lvl8pPr lvl="7" algn="ctr">
              <a:lnSpc>
                <a:spcPct val="90000"/>
              </a:lnSpc>
              <a:spcBef>
                <a:spcPts val="413"/>
              </a:spcBef>
              <a:spcAft>
                <a:spcPts val="0"/>
              </a:spcAft>
              <a:buClr>
                <a:schemeClr val="dk1"/>
              </a:buClr>
              <a:buSzPts val="1323"/>
              <a:buNone/>
              <a:defRPr sz="1323"/>
            </a:lvl8pPr>
            <a:lvl9pPr lvl="8" algn="ctr">
              <a:lnSpc>
                <a:spcPct val="90000"/>
              </a:lnSpc>
              <a:spcBef>
                <a:spcPts val="413"/>
              </a:spcBef>
              <a:spcAft>
                <a:spcPts val="0"/>
              </a:spcAft>
              <a:buClr>
                <a:schemeClr val="dk1"/>
              </a:buClr>
              <a:buSzPts val="1323"/>
              <a:buNone/>
              <a:defRPr sz="1323"/>
            </a:lvl9pPr>
          </a:lstStyle>
          <a:p>
            <a:endParaRPr/>
          </a:p>
        </p:txBody>
      </p:sp>
      <p:sp>
        <p:nvSpPr>
          <p:cNvPr id="14" name="Google Shape;14;p3"/>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87910" y="2978019"/>
            <a:ext cx="6783857" cy="652022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1694512" y="4284621"/>
            <a:ext cx="9060817" cy="163005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612846" y="2701814"/>
            <a:ext cx="9060817" cy="47956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519728" y="2846200"/>
            <a:ext cx="6520220" cy="678385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515791" y="2665532"/>
            <a:ext cx="6520220" cy="444749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960"/>
              <a:buFont typeface="Calibri"/>
              <a:buNone/>
              <a:defRPr sz="496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515791" y="7155103"/>
            <a:ext cx="6520220" cy="233883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27"/>
              </a:spcBef>
              <a:spcAft>
                <a:spcPts val="0"/>
              </a:spcAft>
              <a:buClr>
                <a:schemeClr val="dk1"/>
              </a:buClr>
              <a:buSzPts val="1984"/>
              <a:buNone/>
              <a:defRPr sz="1984">
                <a:solidFill>
                  <a:schemeClr val="dk1"/>
                </a:solidFill>
              </a:defRPr>
            </a:lvl1pPr>
            <a:lvl2pPr marL="914400" lvl="1" indent="-228600" algn="l">
              <a:lnSpc>
                <a:spcPct val="90000"/>
              </a:lnSpc>
              <a:spcBef>
                <a:spcPts val="413"/>
              </a:spcBef>
              <a:spcAft>
                <a:spcPts val="0"/>
              </a:spcAft>
              <a:buClr>
                <a:srgbClr val="888888"/>
              </a:buClr>
              <a:buSzPts val="1653"/>
              <a:buNone/>
              <a:defRPr sz="1653">
                <a:solidFill>
                  <a:srgbClr val="888888"/>
                </a:solidFill>
              </a:defRPr>
            </a:lvl2pPr>
            <a:lvl3pPr marL="1371600" lvl="2" indent="-228600" algn="l">
              <a:lnSpc>
                <a:spcPct val="90000"/>
              </a:lnSpc>
              <a:spcBef>
                <a:spcPts val="413"/>
              </a:spcBef>
              <a:spcAft>
                <a:spcPts val="0"/>
              </a:spcAft>
              <a:buClr>
                <a:srgbClr val="888888"/>
              </a:buClr>
              <a:buSzPts val="1488"/>
              <a:buNone/>
              <a:defRPr sz="1488">
                <a:solidFill>
                  <a:srgbClr val="888888"/>
                </a:solidFill>
              </a:defRPr>
            </a:lvl3pPr>
            <a:lvl4pPr marL="1828800" lvl="3" indent="-228600" algn="l">
              <a:lnSpc>
                <a:spcPct val="90000"/>
              </a:lnSpc>
              <a:spcBef>
                <a:spcPts val="413"/>
              </a:spcBef>
              <a:spcAft>
                <a:spcPts val="0"/>
              </a:spcAft>
              <a:buClr>
                <a:srgbClr val="888888"/>
              </a:buClr>
              <a:buSzPts val="1323"/>
              <a:buNone/>
              <a:defRPr sz="1323">
                <a:solidFill>
                  <a:srgbClr val="888888"/>
                </a:solidFill>
              </a:defRPr>
            </a:lvl4pPr>
            <a:lvl5pPr marL="2286000" lvl="4" indent="-228600" algn="l">
              <a:lnSpc>
                <a:spcPct val="90000"/>
              </a:lnSpc>
              <a:spcBef>
                <a:spcPts val="413"/>
              </a:spcBef>
              <a:spcAft>
                <a:spcPts val="0"/>
              </a:spcAft>
              <a:buClr>
                <a:srgbClr val="888888"/>
              </a:buClr>
              <a:buSzPts val="1323"/>
              <a:buNone/>
              <a:defRPr sz="1323">
                <a:solidFill>
                  <a:srgbClr val="888888"/>
                </a:solidFill>
              </a:defRPr>
            </a:lvl5pPr>
            <a:lvl6pPr marL="2743200" lvl="5" indent="-228600" algn="l">
              <a:lnSpc>
                <a:spcPct val="90000"/>
              </a:lnSpc>
              <a:spcBef>
                <a:spcPts val="413"/>
              </a:spcBef>
              <a:spcAft>
                <a:spcPts val="0"/>
              </a:spcAft>
              <a:buClr>
                <a:srgbClr val="888888"/>
              </a:buClr>
              <a:buSzPts val="1323"/>
              <a:buNone/>
              <a:defRPr sz="1323">
                <a:solidFill>
                  <a:srgbClr val="888888"/>
                </a:solidFill>
              </a:defRPr>
            </a:lvl6pPr>
            <a:lvl7pPr marL="3200400" lvl="6" indent="-228600" algn="l">
              <a:lnSpc>
                <a:spcPct val="90000"/>
              </a:lnSpc>
              <a:spcBef>
                <a:spcPts val="413"/>
              </a:spcBef>
              <a:spcAft>
                <a:spcPts val="0"/>
              </a:spcAft>
              <a:buClr>
                <a:srgbClr val="888888"/>
              </a:buClr>
              <a:buSzPts val="1323"/>
              <a:buNone/>
              <a:defRPr sz="1323">
                <a:solidFill>
                  <a:srgbClr val="888888"/>
                </a:solidFill>
              </a:defRPr>
            </a:lvl7pPr>
            <a:lvl8pPr marL="3657600" lvl="7" indent="-228600" algn="l">
              <a:lnSpc>
                <a:spcPct val="90000"/>
              </a:lnSpc>
              <a:spcBef>
                <a:spcPts val="413"/>
              </a:spcBef>
              <a:spcAft>
                <a:spcPts val="0"/>
              </a:spcAft>
              <a:buClr>
                <a:srgbClr val="888888"/>
              </a:buClr>
              <a:buSzPts val="1323"/>
              <a:buNone/>
              <a:defRPr sz="1323">
                <a:solidFill>
                  <a:srgbClr val="888888"/>
                </a:solidFill>
              </a:defRPr>
            </a:lvl8pPr>
            <a:lvl9pPr marL="4114800" lvl="8" indent="-228600" algn="l">
              <a:lnSpc>
                <a:spcPct val="90000"/>
              </a:lnSpc>
              <a:spcBef>
                <a:spcPts val="413"/>
              </a:spcBef>
              <a:spcAft>
                <a:spcPts val="0"/>
              </a:spcAft>
              <a:buClr>
                <a:srgbClr val="888888"/>
              </a:buClr>
              <a:buSzPts val="1323"/>
              <a:buNone/>
              <a:defRPr sz="1323">
                <a:solidFill>
                  <a:srgbClr val="888888"/>
                </a:solidFill>
              </a:defRPr>
            </a:lvl9pPr>
          </a:lstStyle>
          <a:p>
            <a:endParaRPr/>
          </a:p>
        </p:txBody>
      </p:sp>
      <p:sp>
        <p:nvSpPr>
          <p:cNvPr id="26" name="Google Shape;26;p5"/>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519728" y="2846200"/>
            <a:ext cx="3212862" cy="678385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3827085" y="2846200"/>
            <a:ext cx="3212862" cy="678385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520712"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520713" y="2620980"/>
            <a:ext cx="3198096" cy="128450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27"/>
              </a:spcBef>
              <a:spcAft>
                <a:spcPts val="0"/>
              </a:spcAft>
              <a:buClr>
                <a:schemeClr val="dk1"/>
              </a:buClr>
              <a:buSzPts val="1984"/>
              <a:buNone/>
              <a:defRPr sz="1984" b="1"/>
            </a:lvl1pPr>
            <a:lvl2pPr marL="914400" lvl="1" indent="-228600" algn="l">
              <a:lnSpc>
                <a:spcPct val="90000"/>
              </a:lnSpc>
              <a:spcBef>
                <a:spcPts val="413"/>
              </a:spcBef>
              <a:spcAft>
                <a:spcPts val="0"/>
              </a:spcAft>
              <a:buClr>
                <a:schemeClr val="dk1"/>
              </a:buClr>
              <a:buSzPts val="1653"/>
              <a:buNone/>
              <a:defRPr sz="1653" b="1"/>
            </a:lvl2pPr>
            <a:lvl3pPr marL="1371600" lvl="2" indent="-228600" algn="l">
              <a:lnSpc>
                <a:spcPct val="90000"/>
              </a:lnSpc>
              <a:spcBef>
                <a:spcPts val="413"/>
              </a:spcBef>
              <a:spcAft>
                <a:spcPts val="0"/>
              </a:spcAft>
              <a:buClr>
                <a:schemeClr val="dk1"/>
              </a:buClr>
              <a:buSzPts val="1488"/>
              <a:buNone/>
              <a:defRPr sz="1488" b="1"/>
            </a:lvl3pPr>
            <a:lvl4pPr marL="1828800" lvl="3" indent="-228600" algn="l">
              <a:lnSpc>
                <a:spcPct val="90000"/>
              </a:lnSpc>
              <a:spcBef>
                <a:spcPts val="413"/>
              </a:spcBef>
              <a:spcAft>
                <a:spcPts val="0"/>
              </a:spcAft>
              <a:buClr>
                <a:schemeClr val="dk1"/>
              </a:buClr>
              <a:buSzPts val="1323"/>
              <a:buNone/>
              <a:defRPr sz="1323" b="1"/>
            </a:lvl4pPr>
            <a:lvl5pPr marL="2286000" lvl="4" indent="-228600" algn="l">
              <a:lnSpc>
                <a:spcPct val="90000"/>
              </a:lnSpc>
              <a:spcBef>
                <a:spcPts val="413"/>
              </a:spcBef>
              <a:spcAft>
                <a:spcPts val="0"/>
              </a:spcAft>
              <a:buClr>
                <a:schemeClr val="dk1"/>
              </a:buClr>
              <a:buSzPts val="1323"/>
              <a:buNone/>
              <a:defRPr sz="1323" b="1"/>
            </a:lvl5pPr>
            <a:lvl6pPr marL="2743200" lvl="5" indent="-228600" algn="l">
              <a:lnSpc>
                <a:spcPct val="90000"/>
              </a:lnSpc>
              <a:spcBef>
                <a:spcPts val="413"/>
              </a:spcBef>
              <a:spcAft>
                <a:spcPts val="0"/>
              </a:spcAft>
              <a:buClr>
                <a:schemeClr val="dk1"/>
              </a:buClr>
              <a:buSzPts val="1323"/>
              <a:buNone/>
              <a:defRPr sz="1323" b="1"/>
            </a:lvl6pPr>
            <a:lvl7pPr marL="3200400" lvl="6" indent="-228600" algn="l">
              <a:lnSpc>
                <a:spcPct val="90000"/>
              </a:lnSpc>
              <a:spcBef>
                <a:spcPts val="413"/>
              </a:spcBef>
              <a:spcAft>
                <a:spcPts val="0"/>
              </a:spcAft>
              <a:buClr>
                <a:schemeClr val="dk1"/>
              </a:buClr>
              <a:buSzPts val="1323"/>
              <a:buNone/>
              <a:defRPr sz="1323" b="1"/>
            </a:lvl7pPr>
            <a:lvl8pPr marL="3657600" lvl="7" indent="-228600" algn="l">
              <a:lnSpc>
                <a:spcPct val="90000"/>
              </a:lnSpc>
              <a:spcBef>
                <a:spcPts val="413"/>
              </a:spcBef>
              <a:spcAft>
                <a:spcPts val="0"/>
              </a:spcAft>
              <a:buClr>
                <a:schemeClr val="dk1"/>
              </a:buClr>
              <a:buSzPts val="1323"/>
              <a:buNone/>
              <a:defRPr sz="1323" b="1"/>
            </a:lvl8pPr>
            <a:lvl9pPr marL="4114800" lvl="8" indent="-228600" algn="l">
              <a:lnSpc>
                <a:spcPct val="90000"/>
              </a:lnSpc>
              <a:spcBef>
                <a:spcPts val="413"/>
              </a:spcBef>
              <a:spcAft>
                <a:spcPts val="0"/>
              </a:spcAft>
              <a:buClr>
                <a:schemeClr val="dk1"/>
              </a:buClr>
              <a:buSzPts val="1323"/>
              <a:buNone/>
              <a:defRPr sz="1323" b="1"/>
            </a:lvl9pPr>
          </a:lstStyle>
          <a:p>
            <a:endParaRPr/>
          </a:p>
        </p:txBody>
      </p:sp>
      <p:sp>
        <p:nvSpPr>
          <p:cNvPr id="39" name="Google Shape;39;p7"/>
          <p:cNvSpPr txBox="1">
            <a:spLocks noGrp="1"/>
          </p:cNvSpPr>
          <p:nvPr>
            <p:ph type="body" idx="2"/>
          </p:nvPr>
        </p:nvSpPr>
        <p:spPr>
          <a:xfrm>
            <a:off x="520713" y="3905482"/>
            <a:ext cx="3198096" cy="574437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3827086" y="2620980"/>
            <a:ext cx="3213847" cy="128450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27"/>
              </a:spcBef>
              <a:spcAft>
                <a:spcPts val="0"/>
              </a:spcAft>
              <a:buClr>
                <a:schemeClr val="dk1"/>
              </a:buClr>
              <a:buSzPts val="1984"/>
              <a:buNone/>
              <a:defRPr sz="1984" b="1"/>
            </a:lvl1pPr>
            <a:lvl2pPr marL="914400" lvl="1" indent="-228600" algn="l">
              <a:lnSpc>
                <a:spcPct val="90000"/>
              </a:lnSpc>
              <a:spcBef>
                <a:spcPts val="413"/>
              </a:spcBef>
              <a:spcAft>
                <a:spcPts val="0"/>
              </a:spcAft>
              <a:buClr>
                <a:schemeClr val="dk1"/>
              </a:buClr>
              <a:buSzPts val="1653"/>
              <a:buNone/>
              <a:defRPr sz="1653" b="1"/>
            </a:lvl2pPr>
            <a:lvl3pPr marL="1371600" lvl="2" indent="-228600" algn="l">
              <a:lnSpc>
                <a:spcPct val="90000"/>
              </a:lnSpc>
              <a:spcBef>
                <a:spcPts val="413"/>
              </a:spcBef>
              <a:spcAft>
                <a:spcPts val="0"/>
              </a:spcAft>
              <a:buClr>
                <a:schemeClr val="dk1"/>
              </a:buClr>
              <a:buSzPts val="1488"/>
              <a:buNone/>
              <a:defRPr sz="1488" b="1"/>
            </a:lvl3pPr>
            <a:lvl4pPr marL="1828800" lvl="3" indent="-228600" algn="l">
              <a:lnSpc>
                <a:spcPct val="90000"/>
              </a:lnSpc>
              <a:spcBef>
                <a:spcPts val="413"/>
              </a:spcBef>
              <a:spcAft>
                <a:spcPts val="0"/>
              </a:spcAft>
              <a:buClr>
                <a:schemeClr val="dk1"/>
              </a:buClr>
              <a:buSzPts val="1323"/>
              <a:buNone/>
              <a:defRPr sz="1323" b="1"/>
            </a:lvl4pPr>
            <a:lvl5pPr marL="2286000" lvl="4" indent="-228600" algn="l">
              <a:lnSpc>
                <a:spcPct val="90000"/>
              </a:lnSpc>
              <a:spcBef>
                <a:spcPts val="413"/>
              </a:spcBef>
              <a:spcAft>
                <a:spcPts val="0"/>
              </a:spcAft>
              <a:buClr>
                <a:schemeClr val="dk1"/>
              </a:buClr>
              <a:buSzPts val="1323"/>
              <a:buNone/>
              <a:defRPr sz="1323" b="1"/>
            </a:lvl5pPr>
            <a:lvl6pPr marL="2743200" lvl="5" indent="-228600" algn="l">
              <a:lnSpc>
                <a:spcPct val="90000"/>
              </a:lnSpc>
              <a:spcBef>
                <a:spcPts val="413"/>
              </a:spcBef>
              <a:spcAft>
                <a:spcPts val="0"/>
              </a:spcAft>
              <a:buClr>
                <a:schemeClr val="dk1"/>
              </a:buClr>
              <a:buSzPts val="1323"/>
              <a:buNone/>
              <a:defRPr sz="1323" b="1"/>
            </a:lvl6pPr>
            <a:lvl7pPr marL="3200400" lvl="6" indent="-228600" algn="l">
              <a:lnSpc>
                <a:spcPct val="90000"/>
              </a:lnSpc>
              <a:spcBef>
                <a:spcPts val="413"/>
              </a:spcBef>
              <a:spcAft>
                <a:spcPts val="0"/>
              </a:spcAft>
              <a:buClr>
                <a:schemeClr val="dk1"/>
              </a:buClr>
              <a:buSzPts val="1323"/>
              <a:buNone/>
              <a:defRPr sz="1323" b="1"/>
            </a:lvl7pPr>
            <a:lvl8pPr marL="3657600" lvl="7" indent="-228600" algn="l">
              <a:lnSpc>
                <a:spcPct val="90000"/>
              </a:lnSpc>
              <a:spcBef>
                <a:spcPts val="413"/>
              </a:spcBef>
              <a:spcAft>
                <a:spcPts val="0"/>
              </a:spcAft>
              <a:buClr>
                <a:schemeClr val="dk1"/>
              </a:buClr>
              <a:buSzPts val="1323"/>
              <a:buNone/>
              <a:defRPr sz="1323" b="1"/>
            </a:lvl8pPr>
            <a:lvl9pPr marL="4114800" lvl="8" indent="-228600" algn="l">
              <a:lnSpc>
                <a:spcPct val="90000"/>
              </a:lnSpc>
              <a:spcBef>
                <a:spcPts val="413"/>
              </a:spcBef>
              <a:spcAft>
                <a:spcPts val="0"/>
              </a:spcAft>
              <a:buClr>
                <a:schemeClr val="dk1"/>
              </a:buClr>
              <a:buSzPts val="1323"/>
              <a:buNone/>
              <a:defRPr sz="1323" b="1"/>
            </a:lvl9pPr>
          </a:lstStyle>
          <a:p>
            <a:endParaRPr/>
          </a:p>
        </p:txBody>
      </p:sp>
      <p:sp>
        <p:nvSpPr>
          <p:cNvPr id="41" name="Google Shape;41;p7"/>
          <p:cNvSpPr txBox="1">
            <a:spLocks noGrp="1"/>
          </p:cNvSpPr>
          <p:nvPr>
            <p:ph type="body" idx="4"/>
          </p:nvPr>
        </p:nvSpPr>
        <p:spPr>
          <a:xfrm>
            <a:off x="3827086" y="3905482"/>
            <a:ext cx="3213847" cy="574437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520712" y="712788"/>
            <a:ext cx="2438192" cy="249475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45"/>
              <a:buFont typeface="Calibri"/>
              <a:buNone/>
              <a:defRPr sz="264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3213847" y="1539425"/>
            <a:ext cx="3827085" cy="7598117"/>
          </a:xfrm>
          <a:prstGeom prst="rect">
            <a:avLst/>
          </a:prstGeom>
          <a:noFill/>
          <a:ln>
            <a:noFill/>
          </a:ln>
        </p:spPr>
        <p:txBody>
          <a:bodyPr spcFirstLastPara="1" wrap="square" lIns="91425" tIns="45700" rIns="91425" bIns="45700" anchor="t" anchorCtr="0">
            <a:normAutofit/>
          </a:bodyPr>
          <a:lstStyle>
            <a:lvl1pPr marL="457200" lvl="0" indent="-396557" algn="l">
              <a:lnSpc>
                <a:spcPct val="90000"/>
              </a:lnSpc>
              <a:spcBef>
                <a:spcPts val="827"/>
              </a:spcBef>
              <a:spcAft>
                <a:spcPts val="0"/>
              </a:spcAft>
              <a:buClr>
                <a:schemeClr val="dk1"/>
              </a:buClr>
              <a:buSzPts val="2645"/>
              <a:buChar char="•"/>
              <a:defRPr sz="2645"/>
            </a:lvl1pPr>
            <a:lvl2pPr marL="914400" lvl="1" indent="-375602" algn="l">
              <a:lnSpc>
                <a:spcPct val="90000"/>
              </a:lnSpc>
              <a:spcBef>
                <a:spcPts val="413"/>
              </a:spcBef>
              <a:spcAft>
                <a:spcPts val="0"/>
              </a:spcAft>
              <a:buClr>
                <a:schemeClr val="dk1"/>
              </a:buClr>
              <a:buSzPts val="2315"/>
              <a:buChar char="•"/>
              <a:defRPr sz="2315"/>
            </a:lvl2pPr>
            <a:lvl3pPr marL="1371600" lvl="2" indent="-354583" algn="l">
              <a:lnSpc>
                <a:spcPct val="90000"/>
              </a:lnSpc>
              <a:spcBef>
                <a:spcPts val="413"/>
              </a:spcBef>
              <a:spcAft>
                <a:spcPts val="0"/>
              </a:spcAft>
              <a:buClr>
                <a:schemeClr val="dk1"/>
              </a:buClr>
              <a:buSzPts val="1984"/>
              <a:buChar char="•"/>
              <a:defRPr sz="1984"/>
            </a:lvl3pPr>
            <a:lvl4pPr marL="1828800" lvl="3" indent="-333565" algn="l">
              <a:lnSpc>
                <a:spcPct val="90000"/>
              </a:lnSpc>
              <a:spcBef>
                <a:spcPts val="413"/>
              </a:spcBef>
              <a:spcAft>
                <a:spcPts val="0"/>
              </a:spcAft>
              <a:buClr>
                <a:schemeClr val="dk1"/>
              </a:buClr>
              <a:buSzPts val="1653"/>
              <a:buChar char="•"/>
              <a:defRPr sz="1653"/>
            </a:lvl4pPr>
            <a:lvl5pPr marL="2286000" lvl="4" indent="-333565" algn="l">
              <a:lnSpc>
                <a:spcPct val="90000"/>
              </a:lnSpc>
              <a:spcBef>
                <a:spcPts val="413"/>
              </a:spcBef>
              <a:spcAft>
                <a:spcPts val="0"/>
              </a:spcAft>
              <a:buClr>
                <a:schemeClr val="dk1"/>
              </a:buClr>
              <a:buSzPts val="1653"/>
              <a:buChar char="•"/>
              <a:defRPr sz="1653"/>
            </a:lvl5pPr>
            <a:lvl6pPr marL="2743200" lvl="5" indent="-333565" algn="l">
              <a:lnSpc>
                <a:spcPct val="90000"/>
              </a:lnSpc>
              <a:spcBef>
                <a:spcPts val="413"/>
              </a:spcBef>
              <a:spcAft>
                <a:spcPts val="0"/>
              </a:spcAft>
              <a:buClr>
                <a:schemeClr val="dk1"/>
              </a:buClr>
              <a:buSzPts val="1653"/>
              <a:buChar char="•"/>
              <a:defRPr sz="1653"/>
            </a:lvl6pPr>
            <a:lvl7pPr marL="3200400" lvl="6" indent="-333565" algn="l">
              <a:lnSpc>
                <a:spcPct val="90000"/>
              </a:lnSpc>
              <a:spcBef>
                <a:spcPts val="413"/>
              </a:spcBef>
              <a:spcAft>
                <a:spcPts val="0"/>
              </a:spcAft>
              <a:buClr>
                <a:schemeClr val="dk1"/>
              </a:buClr>
              <a:buSzPts val="1653"/>
              <a:buChar char="•"/>
              <a:defRPr sz="1653"/>
            </a:lvl7pPr>
            <a:lvl8pPr marL="3657600" lvl="7" indent="-333565" algn="l">
              <a:lnSpc>
                <a:spcPct val="90000"/>
              </a:lnSpc>
              <a:spcBef>
                <a:spcPts val="413"/>
              </a:spcBef>
              <a:spcAft>
                <a:spcPts val="0"/>
              </a:spcAft>
              <a:buClr>
                <a:schemeClr val="dk1"/>
              </a:buClr>
              <a:buSzPts val="1653"/>
              <a:buChar char="•"/>
              <a:defRPr sz="1653"/>
            </a:lvl8pPr>
            <a:lvl9pPr marL="4114800" lvl="8" indent="-333565" algn="l">
              <a:lnSpc>
                <a:spcPct val="90000"/>
              </a:lnSpc>
              <a:spcBef>
                <a:spcPts val="413"/>
              </a:spcBef>
              <a:spcAft>
                <a:spcPts val="0"/>
              </a:spcAft>
              <a:buClr>
                <a:schemeClr val="dk1"/>
              </a:buClr>
              <a:buSzPts val="1653"/>
              <a:buChar char="•"/>
              <a:defRPr sz="1653"/>
            </a:lvl9pPr>
          </a:lstStyle>
          <a:p>
            <a:endParaRPr/>
          </a:p>
        </p:txBody>
      </p:sp>
      <p:sp>
        <p:nvSpPr>
          <p:cNvPr id="57" name="Google Shape;57;p10"/>
          <p:cNvSpPr txBox="1">
            <a:spLocks noGrp="1"/>
          </p:cNvSpPr>
          <p:nvPr>
            <p:ph type="body" idx="2"/>
          </p:nvPr>
        </p:nvSpPr>
        <p:spPr>
          <a:xfrm>
            <a:off x="520712" y="3207544"/>
            <a:ext cx="2438192" cy="594237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27"/>
              </a:spcBef>
              <a:spcAft>
                <a:spcPts val="0"/>
              </a:spcAft>
              <a:buClr>
                <a:schemeClr val="dk1"/>
              </a:buClr>
              <a:buSzPts val="1323"/>
              <a:buNone/>
              <a:defRPr sz="1323"/>
            </a:lvl1pPr>
            <a:lvl2pPr marL="914400" lvl="1" indent="-228600" algn="l">
              <a:lnSpc>
                <a:spcPct val="90000"/>
              </a:lnSpc>
              <a:spcBef>
                <a:spcPts val="413"/>
              </a:spcBef>
              <a:spcAft>
                <a:spcPts val="0"/>
              </a:spcAft>
              <a:buClr>
                <a:schemeClr val="dk1"/>
              </a:buClr>
              <a:buSzPts val="1157"/>
              <a:buNone/>
              <a:defRPr sz="1157"/>
            </a:lvl2pPr>
            <a:lvl3pPr marL="1371600" lvl="2" indent="-228600" algn="l">
              <a:lnSpc>
                <a:spcPct val="90000"/>
              </a:lnSpc>
              <a:spcBef>
                <a:spcPts val="413"/>
              </a:spcBef>
              <a:spcAft>
                <a:spcPts val="0"/>
              </a:spcAft>
              <a:buClr>
                <a:schemeClr val="dk1"/>
              </a:buClr>
              <a:buSzPts val="992"/>
              <a:buNone/>
              <a:defRPr sz="992"/>
            </a:lvl3pPr>
            <a:lvl4pPr marL="1828800" lvl="3" indent="-228600" algn="l">
              <a:lnSpc>
                <a:spcPct val="90000"/>
              </a:lnSpc>
              <a:spcBef>
                <a:spcPts val="413"/>
              </a:spcBef>
              <a:spcAft>
                <a:spcPts val="0"/>
              </a:spcAft>
              <a:buClr>
                <a:schemeClr val="dk1"/>
              </a:buClr>
              <a:buSzPts val="827"/>
              <a:buNone/>
              <a:defRPr sz="827"/>
            </a:lvl4pPr>
            <a:lvl5pPr marL="2286000" lvl="4" indent="-228600" algn="l">
              <a:lnSpc>
                <a:spcPct val="90000"/>
              </a:lnSpc>
              <a:spcBef>
                <a:spcPts val="413"/>
              </a:spcBef>
              <a:spcAft>
                <a:spcPts val="0"/>
              </a:spcAft>
              <a:buClr>
                <a:schemeClr val="dk1"/>
              </a:buClr>
              <a:buSzPts val="827"/>
              <a:buNone/>
              <a:defRPr sz="827"/>
            </a:lvl5pPr>
            <a:lvl6pPr marL="2743200" lvl="5" indent="-228600" algn="l">
              <a:lnSpc>
                <a:spcPct val="90000"/>
              </a:lnSpc>
              <a:spcBef>
                <a:spcPts val="413"/>
              </a:spcBef>
              <a:spcAft>
                <a:spcPts val="0"/>
              </a:spcAft>
              <a:buClr>
                <a:schemeClr val="dk1"/>
              </a:buClr>
              <a:buSzPts val="827"/>
              <a:buNone/>
              <a:defRPr sz="827"/>
            </a:lvl6pPr>
            <a:lvl7pPr marL="3200400" lvl="6" indent="-228600" algn="l">
              <a:lnSpc>
                <a:spcPct val="90000"/>
              </a:lnSpc>
              <a:spcBef>
                <a:spcPts val="413"/>
              </a:spcBef>
              <a:spcAft>
                <a:spcPts val="0"/>
              </a:spcAft>
              <a:buClr>
                <a:schemeClr val="dk1"/>
              </a:buClr>
              <a:buSzPts val="827"/>
              <a:buNone/>
              <a:defRPr sz="827"/>
            </a:lvl7pPr>
            <a:lvl8pPr marL="3657600" lvl="7" indent="-228600" algn="l">
              <a:lnSpc>
                <a:spcPct val="90000"/>
              </a:lnSpc>
              <a:spcBef>
                <a:spcPts val="413"/>
              </a:spcBef>
              <a:spcAft>
                <a:spcPts val="0"/>
              </a:spcAft>
              <a:buClr>
                <a:schemeClr val="dk1"/>
              </a:buClr>
              <a:buSzPts val="827"/>
              <a:buNone/>
              <a:defRPr sz="827"/>
            </a:lvl8pPr>
            <a:lvl9pPr marL="4114800" lvl="8" indent="-228600" algn="l">
              <a:lnSpc>
                <a:spcPct val="90000"/>
              </a:lnSpc>
              <a:spcBef>
                <a:spcPts val="413"/>
              </a:spcBef>
              <a:spcAft>
                <a:spcPts val="0"/>
              </a:spcAft>
              <a:buClr>
                <a:schemeClr val="dk1"/>
              </a:buClr>
              <a:buSzPts val="827"/>
              <a:buNone/>
              <a:defRPr sz="827"/>
            </a:lvl9pPr>
          </a:lstStyle>
          <a:p>
            <a:endParaRPr/>
          </a:p>
        </p:txBody>
      </p:sp>
      <p:sp>
        <p:nvSpPr>
          <p:cNvPr id="58" name="Google Shape;58;p10"/>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520712" y="712788"/>
            <a:ext cx="2438192" cy="249475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45"/>
              <a:buFont typeface="Calibri"/>
              <a:buNone/>
              <a:defRPr sz="264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3213847" y="1539425"/>
            <a:ext cx="3827085" cy="7598117"/>
          </a:xfrm>
          <a:prstGeom prst="rect">
            <a:avLst/>
          </a:prstGeom>
          <a:noFill/>
          <a:ln>
            <a:noFill/>
          </a:ln>
        </p:spPr>
      </p:sp>
      <p:sp>
        <p:nvSpPr>
          <p:cNvPr id="64" name="Google Shape;64;p11"/>
          <p:cNvSpPr txBox="1">
            <a:spLocks noGrp="1"/>
          </p:cNvSpPr>
          <p:nvPr>
            <p:ph type="body" idx="1"/>
          </p:nvPr>
        </p:nvSpPr>
        <p:spPr>
          <a:xfrm>
            <a:off x="520712" y="3207544"/>
            <a:ext cx="2438192" cy="594237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27"/>
              </a:spcBef>
              <a:spcAft>
                <a:spcPts val="0"/>
              </a:spcAft>
              <a:buClr>
                <a:schemeClr val="dk1"/>
              </a:buClr>
              <a:buSzPts val="1323"/>
              <a:buNone/>
              <a:defRPr sz="1323"/>
            </a:lvl1pPr>
            <a:lvl2pPr marL="914400" lvl="1" indent="-228600" algn="l">
              <a:lnSpc>
                <a:spcPct val="90000"/>
              </a:lnSpc>
              <a:spcBef>
                <a:spcPts val="413"/>
              </a:spcBef>
              <a:spcAft>
                <a:spcPts val="0"/>
              </a:spcAft>
              <a:buClr>
                <a:schemeClr val="dk1"/>
              </a:buClr>
              <a:buSzPts val="1157"/>
              <a:buNone/>
              <a:defRPr sz="1157"/>
            </a:lvl2pPr>
            <a:lvl3pPr marL="1371600" lvl="2" indent="-228600" algn="l">
              <a:lnSpc>
                <a:spcPct val="90000"/>
              </a:lnSpc>
              <a:spcBef>
                <a:spcPts val="413"/>
              </a:spcBef>
              <a:spcAft>
                <a:spcPts val="0"/>
              </a:spcAft>
              <a:buClr>
                <a:schemeClr val="dk1"/>
              </a:buClr>
              <a:buSzPts val="992"/>
              <a:buNone/>
              <a:defRPr sz="992"/>
            </a:lvl3pPr>
            <a:lvl4pPr marL="1828800" lvl="3" indent="-228600" algn="l">
              <a:lnSpc>
                <a:spcPct val="90000"/>
              </a:lnSpc>
              <a:spcBef>
                <a:spcPts val="413"/>
              </a:spcBef>
              <a:spcAft>
                <a:spcPts val="0"/>
              </a:spcAft>
              <a:buClr>
                <a:schemeClr val="dk1"/>
              </a:buClr>
              <a:buSzPts val="827"/>
              <a:buNone/>
              <a:defRPr sz="827"/>
            </a:lvl4pPr>
            <a:lvl5pPr marL="2286000" lvl="4" indent="-228600" algn="l">
              <a:lnSpc>
                <a:spcPct val="90000"/>
              </a:lnSpc>
              <a:spcBef>
                <a:spcPts val="413"/>
              </a:spcBef>
              <a:spcAft>
                <a:spcPts val="0"/>
              </a:spcAft>
              <a:buClr>
                <a:schemeClr val="dk1"/>
              </a:buClr>
              <a:buSzPts val="827"/>
              <a:buNone/>
              <a:defRPr sz="827"/>
            </a:lvl5pPr>
            <a:lvl6pPr marL="2743200" lvl="5" indent="-228600" algn="l">
              <a:lnSpc>
                <a:spcPct val="90000"/>
              </a:lnSpc>
              <a:spcBef>
                <a:spcPts val="413"/>
              </a:spcBef>
              <a:spcAft>
                <a:spcPts val="0"/>
              </a:spcAft>
              <a:buClr>
                <a:schemeClr val="dk1"/>
              </a:buClr>
              <a:buSzPts val="827"/>
              <a:buNone/>
              <a:defRPr sz="827"/>
            </a:lvl6pPr>
            <a:lvl7pPr marL="3200400" lvl="6" indent="-228600" algn="l">
              <a:lnSpc>
                <a:spcPct val="90000"/>
              </a:lnSpc>
              <a:spcBef>
                <a:spcPts val="413"/>
              </a:spcBef>
              <a:spcAft>
                <a:spcPts val="0"/>
              </a:spcAft>
              <a:buClr>
                <a:schemeClr val="dk1"/>
              </a:buClr>
              <a:buSzPts val="827"/>
              <a:buNone/>
              <a:defRPr sz="827"/>
            </a:lvl7pPr>
            <a:lvl8pPr marL="3657600" lvl="7" indent="-228600" algn="l">
              <a:lnSpc>
                <a:spcPct val="90000"/>
              </a:lnSpc>
              <a:spcBef>
                <a:spcPts val="413"/>
              </a:spcBef>
              <a:spcAft>
                <a:spcPts val="0"/>
              </a:spcAft>
              <a:buClr>
                <a:schemeClr val="dk1"/>
              </a:buClr>
              <a:buSzPts val="827"/>
              <a:buNone/>
              <a:defRPr sz="827"/>
            </a:lvl8pPr>
            <a:lvl9pPr marL="4114800" lvl="8" indent="-228600" algn="l">
              <a:lnSpc>
                <a:spcPct val="90000"/>
              </a:lnSpc>
              <a:spcBef>
                <a:spcPts val="413"/>
              </a:spcBef>
              <a:spcAft>
                <a:spcPts val="0"/>
              </a:spcAft>
              <a:buClr>
                <a:schemeClr val="dk1"/>
              </a:buClr>
              <a:buSzPts val="827"/>
              <a:buNone/>
              <a:defRPr sz="827"/>
            </a:lvl9pPr>
          </a:lstStyle>
          <a:p>
            <a:endParaRPr/>
          </a:p>
        </p:txBody>
      </p:sp>
      <p:sp>
        <p:nvSpPr>
          <p:cNvPr id="65" name="Google Shape;65;p11"/>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637"/>
              <a:buFont typeface="Calibri"/>
              <a:buNone/>
              <a:defRPr sz="3637"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519728" y="2846200"/>
            <a:ext cx="6520220" cy="6783857"/>
          </a:xfrm>
          <a:prstGeom prst="rect">
            <a:avLst/>
          </a:prstGeom>
          <a:noFill/>
          <a:ln>
            <a:noFill/>
          </a:ln>
        </p:spPr>
        <p:txBody>
          <a:bodyPr spcFirstLastPara="1" wrap="square" lIns="91425" tIns="45700" rIns="91425" bIns="45700" anchor="t" anchorCtr="0">
            <a:normAutofit/>
          </a:bodyPr>
          <a:lstStyle>
            <a:lvl1pPr marL="457200" marR="0" lvl="0" indent="-375602" algn="l" rtl="0">
              <a:lnSpc>
                <a:spcPct val="90000"/>
              </a:lnSpc>
              <a:spcBef>
                <a:spcPts val="827"/>
              </a:spcBef>
              <a:spcAft>
                <a:spcPts val="0"/>
              </a:spcAft>
              <a:buClr>
                <a:schemeClr val="dk1"/>
              </a:buClr>
              <a:buSzPts val="2315"/>
              <a:buFont typeface="Arial"/>
              <a:buChar char="•"/>
              <a:defRPr sz="2315" b="0" i="0" u="none" strike="noStrike" cap="none">
                <a:solidFill>
                  <a:schemeClr val="dk1"/>
                </a:solidFill>
                <a:latin typeface="Calibri"/>
                <a:ea typeface="Calibri"/>
                <a:cs typeface="Calibri"/>
                <a:sym typeface="Calibri"/>
              </a:defRPr>
            </a:lvl1pPr>
            <a:lvl2pPr marL="914400" marR="0" lvl="1" indent="-354583" algn="l" rtl="0">
              <a:lnSpc>
                <a:spcPct val="90000"/>
              </a:lnSpc>
              <a:spcBef>
                <a:spcPts val="413"/>
              </a:spcBef>
              <a:spcAft>
                <a:spcPts val="0"/>
              </a:spcAft>
              <a:buClr>
                <a:schemeClr val="dk1"/>
              </a:buClr>
              <a:buSzPts val="1984"/>
              <a:buFont typeface="Arial"/>
              <a:buChar char="•"/>
              <a:defRPr sz="1984" b="0" i="0" u="none" strike="noStrike" cap="none">
                <a:solidFill>
                  <a:schemeClr val="dk1"/>
                </a:solidFill>
                <a:latin typeface="Calibri"/>
                <a:ea typeface="Calibri"/>
                <a:cs typeface="Calibri"/>
                <a:sym typeface="Calibri"/>
              </a:defRPr>
            </a:lvl2pPr>
            <a:lvl3pPr marL="1371600" marR="0" lvl="2" indent="-333565" algn="l" rtl="0">
              <a:lnSpc>
                <a:spcPct val="90000"/>
              </a:lnSpc>
              <a:spcBef>
                <a:spcPts val="413"/>
              </a:spcBef>
              <a:spcAft>
                <a:spcPts val="0"/>
              </a:spcAft>
              <a:buClr>
                <a:schemeClr val="dk1"/>
              </a:buClr>
              <a:buSzPts val="1653"/>
              <a:buFont typeface="Arial"/>
              <a:buChar char="•"/>
              <a:defRPr sz="1653" b="0" i="0" u="none" strike="noStrike" cap="none">
                <a:solidFill>
                  <a:schemeClr val="dk1"/>
                </a:solidFill>
                <a:latin typeface="Calibri"/>
                <a:ea typeface="Calibri"/>
                <a:cs typeface="Calibri"/>
                <a:sym typeface="Calibri"/>
              </a:defRPr>
            </a:lvl3pPr>
            <a:lvl4pPr marL="1828800" marR="0" lvl="3"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4pPr>
            <a:lvl5pPr marL="2286000" marR="0" lvl="4"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9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9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92" b="0" i="0" u="none" strike="noStrike" cap="none">
                <a:solidFill>
                  <a:srgbClr val="888888"/>
                </a:solidFill>
                <a:latin typeface="Calibri"/>
                <a:ea typeface="Calibri"/>
                <a:cs typeface="Calibri"/>
                <a:sym typeface="Calibri"/>
              </a:defRPr>
            </a:lvl1pPr>
            <a:lvl2pPr marL="0" marR="0" lvl="1" indent="0" algn="r" rtl="0">
              <a:spcBef>
                <a:spcPts val="0"/>
              </a:spcBef>
              <a:buNone/>
              <a:defRPr sz="992" b="0" i="0" u="none" strike="noStrike" cap="none">
                <a:solidFill>
                  <a:srgbClr val="888888"/>
                </a:solidFill>
                <a:latin typeface="Calibri"/>
                <a:ea typeface="Calibri"/>
                <a:cs typeface="Calibri"/>
                <a:sym typeface="Calibri"/>
              </a:defRPr>
            </a:lvl2pPr>
            <a:lvl3pPr marL="0" marR="0" lvl="2" indent="0" algn="r" rtl="0">
              <a:spcBef>
                <a:spcPts val="0"/>
              </a:spcBef>
              <a:buNone/>
              <a:defRPr sz="992" b="0" i="0" u="none" strike="noStrike" cap="none">
                <a:solidFill>
                  <a:srgbClr val="888888"/>
                </a:solidFill>
                <a:latin typeface="Calibri"/>
                <a:ea typeface="Calibri"/>
                <a:cs typeface="Calibri"/>
                <a:sym typeface="Calibri"/>
              </a:defRPr>
            </a:lvl3pPr>
            <a:lvl4pPr marL="0" marR="0" lvl="3" indent="0" algn="r" rtl="0">
              <a:spcBef>
                <a:spcPts val="0"/>
              </a:spcBef>
              <a:buNone/>
              <a:defRPr sz="992" b="0" i="0" u="none" strike="noStrike" cap="none">
                <a:solidFill>
                  <a:srgbClr val="888888"/>
                </a:solidFill>
                <a:latin typeface="Calibri"/>
                <a:ea typeface="Calibri"/>
                <a:cs typeface="Calibri"/>
                <a:sym typeface="Calibri"/>
              </a:defRPr>
            </a:lvl4pPr>
            <a:lvl5pPr marL="0" marR="0" lvl="4" indent="0" algn="r" rtl="0">
              <a:spcBef>
                <a:spcPts val="0"/>
              </a:spcBef>
              <a:buNone/>
              <a:defRPr sz="992" b="0" i="0" u="none" strike="noStrike" cap="none">
                <a:solidFill>
                  <a:srgbClr val="888888"/>
                </a:solidFill>
                <a:latin typeface="Calibri"/>
                <a:ea typeface="Calibri"/>
                <a:cs typeface="Calibri"/>
                <a:sym typeface="Calibri"/>
              </a:defRPr>
            </a:lvl5pPr>
            <a:lvl6pPr marL="0" marR="0" lvl="5" indent="0" algn="r" rtl="0">
              <a:spcBef>
                <a:spcPts val="0"/>
              </a:spcBef>
              <a:buNone/>
              <a:defRPr sz="992" b="0" i="0" u="none" strike="noStrike" cap="none">
                <a:solidFill>
                  <a:srgbClr val="888888"/>
                </a:solidFill>
                <a:latin typeface="Calibri"/>
                <a:ea typeface="Calibri"/>
                <a:cs typeface="Calibri"/>
                <a:sym typeface="Calibri"/>
              </a:defRPr>
            </a:lvl6pPr>
            <a:lvl7pPr marL="0" marR="0" lvl="6" indent="0" algn="r" rtl="0">
              <a:spcBef>
                <a:spcPts val="0"/>
              </a:spcBef>
              <a:buNone/>
              <a:defRPr sz="992" b="0" i="0" u="none" strike="noStrike" cap="none">
                <a:solidFill>
                  <a:srgbClr val="888888"/>
                </a:solidFill>
                <a:latin typeface="Calibri"/>
                <a:ea typeface="Calibri"/>
                <a:cs typeface="Calibri"/>
                <a:sym typeface="Calibri"/>
              </a:defRPr>
            </a:lvl7pPr>
            <a:lvl8pPr marL="0" marR="0" lvl="7" indent="0" algn="r" rtl="0">
              <a:spcBef>
                <a:spcPts val="0"/>
              </a:spcBef>
              <a:buNone/>
              <a:defRPr sz="992" b="0" i="0" u="none" strike="noStrike" cap="none">
                <a:solidFill>
                  <a:srgbClr val="888888"/>
                </a:solidFill>
                <a:latin typeface="Calibri"/>
                <a:ea typeface="Calibri"/>
                <a:cs typeface="Calibri"/>
                <a:sym typeface="Calibri"/>
              </a:defRPr>
            </a:lvl8pPr>
            <a:lvl9pPr marL="0" marR="0" lvl="8" indent="0" algn="r" rtl="0">
              <a:spcBef>
                <a:spcPts val="0"/>
              </a:spcBef>
              <a:buNone/>
              <a:defRPr sz="992"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ustomXml" Target="../ink/ink2.xml"/><Relationship Id="rId5" Type="http://schemas.openxmlformats.org/officeDocument/2006/relationships/image" Target="../media/image2.png"/><Relationship Id="rId4" Type="http://schemas.openxmlformats.org/officeDocument/2006/relationships/customXml" Target="../ink/ink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7" name="Imagem 6" descr="Uma imagem contendo Interface gráfica do usuário&#10;&#10;O conteúdo gerado por IA pode estar incorreto.">
            <a:extLst>
              <a:ext uri="{FF2B5EF4-FFF2-40B4-BE49-F238E27FC236}">
                <a16:creationId xmlns:a16="http://schemas.microsoft.com/office/drawing/2014/main" id="{FF36D596-14FC-5ED1-D096-DB62F4EA71B2}"/>
              </a:ext>
            </a:extLst>
          </p:cNvPr>
          <p:cNvPicPr>
            <a:picLocks noGrp="1" noRot="1" noChangeAspect="1" noMove="1" noResize="1" noEditPoints="1" noAdjustHandles="1" noChangeArrowheads="1" noChangeShapeType="1" noCrop="1"/>
          </p:cNvPicPr>
          <p:nvPr/>
        </p:nvPicPr>
        <p:blipFill>
          <a:blip r:embed="rId3"/>
          <a:stretch>
            <a:fillRect/>
          </a:stretch>
        </p:blipFill>
        <p:spPr>
          <a:xfrm>
            <a:off x="2725" y="0"/>
            <a:ext cx="7554225" cy="10691813"/>
          </a:xfrm>
          <a:prstGeom prst="rect">
            <a:avLst/>
          </a:prstGeom>
        </p:spPr>
      </p:pic>
      <p:sp>
        <p:nvSpPr>
          <p:cNvPr id="84" name="Google Shape;84;p1"/>
          <p:cNvSpPr txBox="1"/>
          <p:nvPr/>
        </p:nvSpPr>
        <p:spPr>
          <a:xfrm>
            <a:off x="537773" y="1103353"/>
            <a:ext cx="6436245"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1600" b="1" i="0" u="none" strike="noStrike" cap="none">
                <a:solidFill>
                  <a:schemeClr val="dk1"/>
                </a:solidFill>
                <a:latin typeface="Times New Roman"/>
                <a:ea typeface="Times New Roman"/>
                <a:cs typeface="Times New Roman"/>
                <a:sym typeface="Times New Roman"/>
              </a:rPr>
              <a:t>TÍTULO DO TRABALHO</a:t>
            </a:r>
            <a:endParaRPr/>
          </a:p>
        </p:txBody>
      </p:sp>
      <p:sp>
        <p:nvSpPr>
          <p:cNvPr id="85" name="Google Shape;85;p1"/>
          <p:cNvSpPr txBox="1"/>
          <p:nvPr/>
        </p:nvSpPr>
        <p:spPr>
          <a:xfrm>
            <a:off x="537773" y="1500748"/>
            <a:ext cx="6436245" cy="93871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1000" b="1" i="0" u="sng" strike="noStrike" cap="none" dirty="0">
                <a:solidFill>
                  <a:schemeClr val="dk1"/>
                </a:solidFill>
                <a:latin typeface="Times New Roman"/>
                <a:ea typeface="Times New Roman"/>
                <a:cs typeface="Times New Roman"/>
                <a:sym typeface="Times New Roman"/>
              </a:rPr>
              <a:t>Nome do 1º autor</a:t>
            </a:r>
            <a:r>
              <a:rPr lang="pt-BR" sz="1000" b="1" i="0" u="sng" strike="noStrike" cap="none" baseline="30000" dirty="0">
                <a:solidFill>
                  <a:schemeClr val="dk1"/>
                </a:solidFill>
                <a:latin typeface="Times New Roman"/>
                <a:ea typeface="Times New Roman"/>
                <a:cs typeface="Times New Roman"/>
                <a:sym typeface="Times New Roman"/>
              </a:rPr>
              <a:t>1</a:t>
            </a:r>
            <a:r>
              <a:rPr lang="pt-BR" sz="1000" b="1" i="0" u="sng" strike="noStrike" cap="none" dirty="0">
                <a:solidFill>
                  <a:schemeClr val="dk1"/>
                </a:solidFill>
                <a:latin typeface="Times New Roman"/>
                <a:ea typeface="Times New Roman"/>
                <a:cs typeface="Times New Roman"/>
                <a:sym typeface="Times New Roman"/>
              </a:rPr>
              <a:t>, Nome do 2º autor</a:t>
            </a:r>
            <a:r>
              <a:rPr lang="pt-BR" sz="1000" b="1" i="0" u="sng" strike="noStrike" cap="none" baseline="30000" dirty="0">
                <a:solidFill>
                  <a:schemeClr val="dk1"/>
                </a:solidFill>
                <a:latin typeface="Times New Roman"/>
                <a:ea typeface="Times New Roman"/>
                <a:cs typeface="Times New Roman"/>
                <a:sym typeface="Times New Roman"/>
              </a:rPr>
              <a:t>2</a:t>
            </a:r>
            <a:r>
              <a:rPr lang="pt-BR" sz="1000" b="1" i="0" u="sng" strike="noStrike" cap="none" dirty="0">
                <a:solidFill>
                  <a:schemeClr val="dk1"/>
                </a:solidFill>
                <a:latin typeface="Times New Roman"/>
                <a:ea typeface="Times New Roman"/>
                <a:cs typeface="Times New Roman"/>
                <a:sym typeface="Times New Roman"/>
              </a:rPr>
              <a:t>, Nome do 3º autor</a:t>
            </a:r>
            <a:r>
              <a:rPr lang="pt-BR" sz="1000" b="1" i="0" u="sng" strike="noStrike" cap="none" baseline="30000" dirty="0">
                <a:solidFill>
                  <a:schemeClr val="dk1"/>
                </a:solidFill>
                <a:latin typeface="Times New Roman"/>
                <a:ea typeface="Times New Roman"/>
                <a:cs typeface="Times New Roman"/>
                <a:sym typeface="Times New Roman"/>
              </a:rPr>
              <a:t>3</a:t>
            </a:r>
            <a:r>
              <a:rPr lang="pt-BR" sz="1000" b="1" i="0" u="sng" strike="noStrike" cap="none" dirty="0">
                <a:solidFill>
                  <a:schemeClr val="dk1"/>
                </a:solidFill>
                <a:latin typeface="Times New Roman"/>
                <a:ea typeface="Times New Roman"/>
                <a:cs typeface="Times New Roman"/>
                <a:sym typeface="Times New Roman"/>
              </a:rPr>
              <a:t>, Nome do 4º autor</a:t>
            </a:r>
            <a:r>
              <a:rPr lang="pt-BR" sz="1000" b="1" i="0" u="sng" strike="noStrike" cap="none" baseline="30000" dirty="0">
                <a:solidFill>
                  <a:schemeClr val="dk1"/>
                </a:solidFill>
                <a:latin typeface="Times New Roman"/>
                <a:ea typeface="Times New Roman"/>
                <a:cs typeface="Times New Roman"/>
                <a:sym typeface="Times New Roman"/>
              </a:rPr>
              <a:t>4</a:t>
            </a:r>
            <a:r>
              <a:rPr lang="pt-BR" sz="1000" b="1" i="0" u="sng" strike="noStrike" cap="none" dirty="0">
                <a:solidFill>
                  <a:schemeClr val="dk1"/>
                </a:solidFill>
                <a:latin typeface="Times New Roman"/>
                <a:ea typeface="Times New Roman"/>
                <a:cs typeface="Times New Roman"/>
                <a:sym typeface="Times New Roman"/>
              </a:rPr>
              <a:t>,</a:t>
            </a:r>
            <a:endParaRPr dirty="0"/>
          </a:p>
          <a:p>
            <a:pPr marL="0" marR="0" lvl="0" indent="0" algn="ctr" rtl="0">
              <a:spcBef>
                <a:spcPts val="0"/>
              </a:spcBef>
              <a:spcAft>
                <a:spcPts val="0"/>
              </a:spcAft>
              <a:buNone/>
            </a:pPr>
            <a:r>
              <a:rPr lang="pt-BR" sz="1000" b="1" i="0" u="sng" strike="noStrike" cap="none" dirty="0">
                <a:solidFill>
                  <a:schemeClr val="dk1"/>
                </a:solidFill>
                <a:latin typeface="Times New Roman"/>
                <a:ea typeface="Times New Roman"/>
                <a:cs typeface="Times New Roman"/>
                <a:sym typeface="Times New Roman"/>
              </a:rPr>
              <a:t>Nome do 5º autor</a:t>
            </a:r>
            <a:r>
              <a:rPr lang="pt-BR" sz="1000" b="1" i="0" u="sng" strike="noStrike" cap="none" baseline="30000" dirty="0">
                <a:solidFill>
                  <a:schemeClr val="dk1"/>
                </a:solidFill>
                <a:latin typeface="Times New Roman"/>
                <a:ea typeface="Times New Roman"/>
                <a:cs typeface="Times New Roman"/>
                <a:sym typeface="Times New Roman"/>
              </a:rPr>
              <a:t>5</a:t>
            </a:r>
            <a:endParaRPr dirty="0"/>
          </a:p>
          <a:p>
            <a:pPr marL="0" marR="0" lvl="0" indent="0" algn="ctr" rtl="0">
              <a:spcBef>
                <a:spcPts val="600"/>
              </a:spcBef>
              <a:spcAft>
                <a:spcPts val="0"/>
              </a:spcAft>
              <a:buNone/>
            </a:pPr>
            <a:r>
              <a:rPr lang="pt-BR" sz="1000" b="0" i="0" u="none" strike="noStrike" cap="none" baseline="30000" dirty="0">
                <a:solidFill>
                  <a:schemeClr val="dk1"/>
                </a:solidFill>
                <a:latin typeface="Times New Roman"/>
                <a:ea typeface="Times New Roman"/>
                <a:cs typeface="Times New Roman"/>
                <a:sym typeface="Times New Roman"/>
              </a:rPr>
              <a:t>1</a:t>
            </a:r>
            <a:r>
              <a:rPr lang="pt-BR" sz="1000" b="0" i="0" u="none" strike="noStrike" cap="none" dirty="0">
                <a:solidFill>
                  <a:schemeClr val="dk1"/>
                </a:solidFill>
                <a:latin typeface="Times New Roman"/>
                <a:ea typeface="Times New Roman"/>
                <a:cs typeface="Times New Roman"/>
                <a:sym typeface="Times New Roman"/>
              </a:rPr>
              <a:t>Titulação, Instituição, Departamento, Cidade, País; </a:t>
            </a:r>
            <a:r>
              <a:rPr lang="pt-BR" sz="1000" b="0" i="0" u="none" strike="noStrike" cap="none" baseline="30000" dirty="0">
                <a:solidFill>
                  <a:schemeClr val="dk1"/>
                </a:solidFill>
                <a:latin typeface="Times New Roman"/>
                <a:ea typeface="Times New Roman"/>
                <a:cs typeface="Times New Roman"/>
                <a:sym typeface="Times New Roman"/>
              </a:rPr>
              <a:t>2</a:t>
            </a:r>
            <a:r>
              <a:rPr lang="pt-BR" sz="1000" b="0" i="0" u="none" strike="noStrike" cap="none" dirty="0">
                <a:solidFill>
                  <a:schemeClr val="dk1"/>
                </a:solidFill>
                <a:latin typeface="Times New Roman"/>
                <a:ea typeface="Times New Roman"/>
                <a:cs typeface="Times New Roman"/>
                <a:sym typeface="Times New Roman"/>
              </a:rPr>
              <a:t>Titulação, Instituição, Departamento, Cidade, País; </a:t>
            </a:r>
            <a:r>
              <a:rPr lang="pt-BR" sz="1000" b="0" i="0" u="none" strike="noStrike" cap="none" baseline="30000" dirty="0">
                <a:solidFill>
                  <a:schemeClr val="dk1"/>
                </a:solidFill>
                <a:latin typeface="Times New Roman"/>
                <a:ea typeface="Times New Roman"/>
                <a:cs typeface="Times New Roman"/>
                <a:sym typeface="Times New Roman"/>
              </a:rPr>
              <a:t>3</a:t>
            </a:r>
            <a:r>
              <a:rPr lang="pt-BR" sz="1000" b="0" i="0" u="none" strike="noStrike" cap="none" dirty="0">
                <a:solidFill>
                  <a:schemeClr val="dk1"/>
                </a:solidFill>
                <a:latin typeface="Times New Roman"/>
                <a:ea typeface="Times New Roman"/>
                <a:cs typeface="Times New Roman"/>
                <a:sym typeface="Times New Roman"/>
              </a:rPr>
              <a:t>Titulação, Instituição, Departamento, Cidade, País; </a:t>
            </a:r>
            <a:r>
              <a:rPr lang="pt-BR" sz="1000" b="0" i="0" u="none" strike="noStrike" cap="none" baseline="30000" dirty="0">
                <a:solidFill>
                  <a:schemeClr val="dk1"/>
                </a:solidFill>
                <a:latin typeface="Times New Roman"/>
                <a:ea typeface="Times New Roman"/>
                <a:cs typeface="Times New Roman"/>
                <a:sym typeface="Times New Roman"/>
              </a:rPr>
              <a:t>4</a:t>
            </a:r>
            <a:r>
              <a:rPr lang="pt-BR" sz="1000" b="0" i="0" u="none" strike="noStrike" cap="none" dirty="0">
                <a:solidFill>
                  <a:schemeClr val="dk1"/>
                </a:solidFill>
                <a:latin typeface="Times New Roman"/>
                <a:ea typeface="Times New Roman"/>
                <a:cs typeface="Times New Roman"/>
                <a:sym typeface="Times New Roman"/>
              </a:rPr>
              <a:t>Titulação, Instituição, Departamento, Cidade, País; </a:t>
            </a:r>
            <a:r>
              <a:rPr lang="pt-BR" sz="1000" b="0" i="0" u="none" strike="noStrike" cap="none" baseline="30000" dirty="0">
                <a:solidFill>
                  <a:schemeClr val="dk1"/>
                </a:solidFill>
                <a:latin typeface="Times New Roman"/>
                <a:ea typeface="Times New Roman"/>
                <a:cs typeface="Times New Roman"/>
                <a:sym typeface="Times New Roman"/>
              </a:rPr>
              <a:t>5</a:t>
            </a:r>
            <a:r>
              <a:rPr lang="pt-BR" sz="1000" b="0" i="0" u="none" strike="noStrike" cap="none" dirty="0">
                <a:solidFill>
                  <a:schemeClr val="dk1"/>
                </a:solidFill>
                <a:latin typeface="Times New Roman"/>
                <a:ea typeface="Times New Roman"/>
                <a:cs typeface="Times New Roman"/>
                <a:sym typeface="Times New Roman"/>
              </a:rPr>
              <a:t>Titulação, Instituição, Departamento, Cidade, País.</a:t>
            </a:r>
            <a:endParaRPr dirty="0"/>
          </a:p>
        </p:txBody>
      </p:sp>
      <p:sp>
        <p:nvSpPr>
          <p:cNvPr id="86" name="Google Shape;86;p1"/>
          <p:cNvSpPr/>
          <p:nvPr/>
        </p:nvSpPr>
        <p:spPr>
          <a:xfrm>
            <a:off x="537774" y="2653694"/>
            <a:ext cx="3093999" cy="248247"/>
          </a:xfrm>
          <a:prstGeom prst="roundRect">
            <a:avLst>
              <a:gd name="adj" fmla="val 16667"/>
            </a:avLst>
          </a:prstGeom>
          <a:solidFill>
            <a:srgbClr val="0F589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400" b="1" i="0" u="none" strike="noStrike" cap="none">
                <a:solidFill>
                  <a:srgbClr val="FFFFFF"/>
                </a:solidFill>
                <a:latin typeface="Times New Roman"/>
                <a:ea typeface="Times New Roman"/>
                <a:cs typeface="Times New Roman"/>
                <a:sym typeface="Times New Roman"/>
              </a:rPr>
              <a:t>INTRODUÇÃO</a:t>
            </a:r>
            <a:endParaRPr/>
          </a:p>
        </p:txBody>
      </p:sp>
      <p:sp>
        <p:nvSpPr>
          <p:cNvPr id="87" name="Google Shape;87;p1"/>
          <p:cNvSpPr txBox="1"/>
          <p:nvPr/>
        </p:nvSpPr>
        <p:spPr>
          <a:xfrm>
            <a:off x="3795713" y="2939082"/>
            <a:ext cx="3281362" cy="504753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r>
              <a:rPr lang="pt-BR" sz="1400" b="0" i="0" u="none" strike="noStrike" cap="none" dirty="0" err="1">
                <a:solidFill>
                  <a:schemeClr val="dk1"/>
                </a:solidFill>
                <a:latin typeface="Times New Roman"/>
                <a:ea typeface="Times New Roman"/>
                <a:cs typeface="Times New Roman"/>
                <a:sym typeface="Times New Roman"/>
              </a:rPr>
              <a:t>Lorem</a:t>
            </a:r>
            <a:r>
              <a:rPr lang="pt-BR" sz="1400" b="0" i="0" u="none" strike="noStrike" cap="none" dirty="0">
                <a:solidFill>
                  <a:schemeClr val="dk1"/>
                </a:solidFill>
                <a:latin typeface="Times New Roman"/>
                <a:ea typeface="Times New Roman"/>
                <a:cs typeface="Times New Roman"/>
                <a:sym typeface="Times New Roman"/>
              </a:rPr>
              <a:t> ipsum </a:t>
            </a:r>
            <a:endParaRPr dirty="0"/>
          </a:p>
        </p:txBody>
      </p:sp>
      <p:sp>
        <p:nvSpPr>
          <p:cNvPr id="88" name="Google Shape;88;p1"/>
          <p:cNvSpPr/>
          <p:nvPr/>
        </p:nvSpPr>
        <p:spPr>
          <a:xfrm>
            <a:off x="3880020" y="2653694"/>
            <a:ext cx="3093999" cy="248247"/>
          </a:xfrm>
          <a:prstGeom prst="roundRect">
            <a:avLst>
              <a:gd name="adj" fmla="val 16667"/>
            </a:avLst>
          </a:prstGeom>
          <a:solidFill>
            <a:srgbClr val="0F589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400" b="1" i="0" u="none" strike="noStrike" cap="none" dirty="0">
                <a:solidFill>
                  <a:srgbClr val="FFFFFF"/>
                </a:solidFill>
                <a:latin typeface="Times New Roman"/>
                <a:ea typeface="Times New Roman"/>
                <a:cs typeface="Times New Roman"/>
                <a:sym typeface="Times New Roman"/>
              </a:rPr>
              <a:t>RESULTADOS</a:t>
            </a:r>
            <a:endParaRPr dirty="0"/>
          </a:p>
        </p:txBody>
      </p:sp>
      <p:sp>
        <p:nvSpPr>
          <p:cNvPr id="89" name="Google Shape;89;p1"/>
          <p:cNvSpPr txBox="1"/>
          <p:nvPr/>
        </p:nvSpPr>
        <p:spPr>
          <a:xfrm>
            <a:off x="434713" y="2939082"/>
            <a:ext cx="3279030" cy="267765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1400" b="0" i="0" u="none" strike="noStrike" cap="none">
                <a:solidFill>
                  <a:schemeClr val="dk1"/>
                </a:solidFill>
                <a:latin typeface="Times New Roman"/>
                <a:ea typeface="Times New Roman"/>
                <a:cs typeface="Times New Roman"/>
                <a:sym typeface="Times New Roman"/>
              </a:rPr>
              <a:t>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a:t>
            </a:r>
            <a:endParaRPr/>
          </a:p>
        </p:txBody>
      </p:sp>
      <p:sp>
        <p:nvSpPr>
          <p:cNvPr id="90" name="Google Shape;90;p1"/>
          <p:cNvSpPr/>
          <p:nvPr/>
        </p:nvSpPr>
        <p:spPr>
          <a:xfrm>
            <a:off x="537774" y="5837450"/>
            <a:ext cx="3093999" cy="248247"/>
          </a:xfrm>
          <a:prstGeom prst="roundRect">
            <a:avLst>
              <a:gd name="adj" fmla="val 16667"/>
            </a:avLst>
          </a:prstGeom>
          <a:solidFill>
            <a:srgbClr val="0F589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400" b="1" i="0" u="none" strike="noStrike" cap="none">
                <a:solidFill>
                  <a:srgbClr val="FFFFFF"/>
                </a:solidFill>
                <a:latin typeface="Times New Roman"/>
                <a:ea typeface="Times New Roman"/>
                <a:cs typeface="Times New Roman"/>
                <a:sym typeface="Times New Roman"/>
              </a:rPr>
              <a:t>OBJETIVOS</a:t>
            </a:r>
            <a:endParaRPr/>
          </a:p>
        </p:txBody>
      </p:sp>
      <p:sp>
        <p:nvSpPr>
          <p:cNvPr id="91" name="Google Shape;91;p1"/>
          <p:cNvSpPr txBox="1"/>
          <p:nvPr/>
        </p:nvSpPr>
        <p:spPr>
          <a:xfrm>
            <a:off x="434713" y="6116353"/>
            <a:ext cx="3279030" cy="73866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1400" b="0" i="0" u="none" strike="noStrike" cap="none">
                <a:solidFill>
                  <a:schemeClr val="dk1"/>
                </a:solidFill>
                <a:latin typeface="Times New Roman"/>
                <a:ea typeface="Times New Roman"/>
                <a:cs typeface="Times New Roman"/>
                <a:sym typeface="Times New Roman"/>
              </a:rPr>
              <a:t>Lorem ipsum Lorem ipsum Lorem ipsum Lorem ipsum Lorem ipsum Lorem ipsum Lorem ipsum.</a:t>
            </a:r>
            <a:endParaRPr/>
          </a:p>
        </p:txBody>
      </p:sp>
      <p:sp>
        <p:nvSpPr>
          <p:cNvPr id="92" name="Google Shape;92;p1"/>
          <p:cNvSpPr/>
          <p:nvPr/>
        </p:nvSpPr>
        <p:spPr>
          <a:xfrm>
            <a:off x="537774" y="7075813"/>
            <a:ext cx="3093999" cy="248247"/>
          </a:xfrm>
          <a:prstGeom prst="roundRect">
            <a:avLst>
              <a:gd name="adj" fmla="val 16667"/>
            </a:avLst>
          </a:prstGeom>
          <a:solidFill>
            <a:srgbClr val="0F589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400" b="1" i="0" u="none" strike="noStrike" cap="none">
                <a:solidFill>
                  <a:srgbClr val="FFFFFF"/>
                </a:solidFill>
                <a:latin typeface="Times New Roman"/>
                <a:ea typeface="Times New Roman"/>
                <a:cs typeface="Times New Roman"/>
                <a:sym typeface="Times New Roman"/>
              </a:rPr>
              <a:t>METODOLOGIA</a:t>
            </a:r>
            <a:endParaRPr/>
          </a:p>
        </p:txBody>
      </p:sp>
      <p:sp>
        <p:nvSpPr>
          <p:cNvPr id="93" name="Google Shape;93;p1"/>
          <p:cNvSpPr txBox="1"/>
          <p:nvPr/>
        </p:nvSpPr>
        <p:spPr>
          <a:xfrm>
            <a:off x="434713" y="7361201"/>
            <a:ext cx="3279030" cy="28931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1400" b="0" i="0" u="none" strike="noStrike" cap="none">
                <a:solidFill>
                  <a:schemeClr val="dk1"/>
                </a:solidFill>
                <a:latin typeface="Times New Roman"/>
                <a:ea typeface="Times New Roman"/>
                <a:cs typeface="Times New Roman"/>
                <a:sym typeface="Times New Roman"/>
              </a:rPr>
              <a:t>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a:t>
            </a:r>
            <a:endParaRPr/>
          </a:p>
        </p:txBody>
      </p:sp>
      <p:sp>
        <p:nvSpPr>
          <p:cNvPr id="94" name="Google Shape;94;p1"/>
          <p:cNvSpPr/>
          <p:nvPr/>
        </p:nvSpPr>
        <p:spPr>
          <a:xfrm>
            <a:off x="3898774" y="8148055"/>
            <a:ext cx="3093999" cy="248247"/>
          </a:xfrm>
          <a:prstGeom prst="roundRect">
            <a:avLst>
              <a:gd name="adj" fmla="val 16667"/>
            </a:avLst>
          </a:prstGeom>
          <a:solidFill>
            <a:srgbClr val="0F589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400" b="1" i="0" u="none" strike="noStrike" cap="none">
                <a:solidFill>
                  <a:srgbClr val="FFFFFF"/>
                </a:solidFill>
                <a:latin typeface="Times New Roman"/>
                <a:ea typeface="Times New Roman"/>
                <a:cs typeface="Times New Roman"/>
                <a:sym typeface="Times New Roman"/>
              </a:rPr>
              <a:t>CONCLUSÃO</a:t>
            </a:r>
            <a:endParaRPr/>
          </a:p>
        </p:txBody>
      </p:sp>
      <p:sp>
        <p:nvSpPr>
          <p:cNvPr id="95" name="Google Shape;95;p1"/>
          <p:cNvSpPr txBox="1"/>
          <p:nvPr/>
        </p:nvSpPr>
        <p:spPr>
          <a:xfrm>
            <a:off x="3795713" y="8433443"/>
            <a:ext cx="3279030" cy="181588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1400" b="0" i="0" u="none" strike="noStrike" cap="none">
                <a:solidFill>
                  <a:schemeClr val="dk1"/>
                </a:solidFill>
                <a:latin typeface="Times New Roman"/>
                <a:ea typeface="Times New Roman"/>
                <a:cs typeface="Times New Roman"/>
                <a:sym typeface="Times New Roman"/>
              </a:rPr>
              <a:t>Lorem ipsum Lorem ipsum Lorem ipsum Lorem ipsum Lorem ipsum Lorem ipsum Lorem ipsum Lorem ipsum Lorem ipsum Lorem ipsum Lorem ipsum Lorem ipsum Lorem ipsum Lorem ipsum Lorem ipsum Lorem ipsum Lorem ipsum Lorem ipsum Lorem ipsum Lorem ipsum Lorem ipsum Lorem ipsum.</a:t>
            </a:r>
            <a:endParaRPr/>
          </a:p>
        </p:txBody>
      </p:sp>
      <mc:AlternateContent xmlns:mc="http://schemas.openxmlformats.org/markup-compatibility/2006">
        <mc:Choice xmlns:p14="http://schemas.microsoft.com/office/powerpoint/2010/main" xmlns:aink="http://schemas.microsoft.com/office/drawing/2016/ink" Requires="p14 aink">
          <p:contentPart p14:bwMode="auto" r:id="rId4">
            <p14:nvContentPartPr>
              <p14:cNvPr id="3" name="Tinta 2">
                <a:extLst>
                  <a:ext uri="{FF2B5EF4-FFF2-40B4-BE49-F238E27FC236}">
                    <a16:creationId xmlns:a16="http://schemas.microsoft.com/office/drawing/2014/main" id="{972BCFD6-0B06-EE61-A7AD-242612B0FD95}"/>
                  </a:ext>
                </a:extLst>
              </p14:cNvPr>
              <p14:cNvContentPartPr/>
              <p14:nvPr/>
            </p14:nvContentPartPr>
            <p14:xfrm>
              <a:off x="9804533" y="2555827"/>
              <a:ext cx="93960" cy="68760"/>
            </p14:xfrm>
          </p:contentPart>
        </mc:Choice>
        <mc:Fallback>
          <p:pic>
            <p:nvPicPr>
              <p:cNvPr id="3" name="Tinta 2">
                <a:extLst>
                  <a:ext uri="{FF2B5EF4-FFF2-40B4-BE49-F238E27FC236}">
                    <a16:creationId xmlns:a16="http://schemas.microsoft.com/office/drawing/2014/main" id="{972BCFD6-0B06-EE61-A7AD-242612B0FD95}"/>
                  </a:ext>
                </a:extLst>
              </p:cNvPr>
              <p:cNvPicPr/>
              <p:nvPr/>
            </p:nvPicPr>
            <p:blipFill>
              <a:blip r:embed="rId5"/>
              <a:stretch>
                <a:fillRect/>
              </a:stretch>
            </p:blipFill>
            <p:spPr>
              <a:xfrm>
                <a:off x="9795533" y="2547187"/>
                <a:ext cx="111600" cy="864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Requires="p14 aink">
          <p:contentPart p14:bwMode="auto" r:id="rId6">
            <p14:nvContentPartPr>
              <p14:cNvPr id="4" name="Tinta 3">
                <a:extLst>
                  <a:ext uri="{FF2B5EF4-FFF2-40B4-BE49-F238E27FC236}">
                    <a16:creationId xmlns:a16="http://schemas.microsoft.com/office/drawing/2014/main" id="{4BEADF56-8A01-AE11-208D-6979BAF95C28}"/>
                  </a:ext>
                </a:extLst>
              </p14:cNvPr>
              <p14:cNvContentPartPr/>
              <p14:nvPr/>
            </p14:nvContentPartPr>
            <p14:xfrm>
              <a:off x="7568573" y="3775507"/>
              <a:ext cx="360" cy="360"/>
            </p14:xfrm>
          </p:contentPart>
        </mc:Choice>
        <mc:Fallback>
          <p:pic>
            <p:nvPicPr>
              <p:cNvPr id="4" name="Tinta 3">
                <a:extLst>
                  <a:ext uri="{FF2B5EF4-FFF2-40B4-BE49-F238E27FC236}">
                    <a16:creationId xmlns:a16="http://schemas.microsoft.com/office/drawing/2014/main" id="{4BEADF56-8A01-AE11-208D-6979BAF95C28}"/>
                  </a:ext>
                </a:extLst>
              </p:cNvPr>
              <p:cNvPicPr/>
              <p:nvPr/>
            </p:nvPicPr>
            <p:blipFill>
              <a:blip r:embed="rId7"/>
              <a:stretch>
                <a:fillRect/>
              </a:stretch>
            </p:blipFill>
            <p:spPr>
              <a:xfrm>
                <a:off x="7559933" y="3766867"/>
                <a:ext cx="18000" cy="18000"/>
              </a:xfrm>
              <a:prstGeom prst="rect">
                <a:avLst/>
              </a:prstGeom>
            </p:spPr>
          </p:pic>
        </mc:Fallback>
      </mc:AlternateContent>
    </p:spTree>
  </p:cSld>
  <p:clrMapOvr>
    <a:masterClrMapping/>
  </p:clrMapOvr>
</p:sld>
</file>

<file path=ppt/theme/theme1.xml><?xml version="1.0" encoding="utf-8"?>
<a:theme xmlns:a="http://schemas.openxmlformats.org/drawingml/2006/main" name="Tema do Office">
  <a:themeElements>
    <a:clrScheme name="Tema do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426</Words>
  <Application>Microsoft Office PowerPoint</Application>
  <PresentationFormat>Personalizar</PresentationFormat>
  <Paragraphs>14</Paragraphs>
  <Slides>1</Slides>
  <Notes>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Calibri</vt:lpstr>
      <vt:lpstr>Times New Roman</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Comunicacao</dc:creator>
  <cp:lastModifiedBy>Lucas Daniel</cp:lastModifiedBy>
  <cp:revision>1</cp:revision>
  <dcterms:created xsi:type="dcterms:W3CDTF">2021-10-07T14:38:24Z</dcterms:created>
  <dcterms:modified xsi:type="dcterms:W3CDTF">2025-10-03T20:24:27Z</dcterms:modified>
</cp:coreProperties>
</file>