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4290000" cy="41910000"/>
  <p:notesSz cx="6858000" cy="90281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" d="100"/>
          <a:sy n="10" d="100"/>
        </p:scale>
        <p:origin x="2352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Clique para mover o slide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pt-BR" sz="2000" b="0" strike="noStrike" spc="-1">
                <a:latin typeface="Arial"/>
              </a:rPr>
              <a:t>Clique para editar o formato de notas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pt-BR" sz="1400" b="0" strike="noStrike" spc="-1">
                <a:latin typeface="Times New Roman"/>
              </a:rPr>
              <a:t>&lt;cabeçalho&gt;</a:t>
            </a:r>
          </a:p>
        </p:txBody>
      </p:sp>
      <p:sp>
        <p:nvSpPr>
          <p:cNvPr id="42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>
              <a:buNone/>
            </a:pPr>
            <a:r>
              <a:rPr lang="pt-BR" sz="14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43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44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buNone/>
            </a:pPr>
            <a:fld id="{8649616E-E64B-4EEA-843E-6F95B44026FB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044700" y="677863"/>
            <a:ext cx="2768600" cy="3384550"/>
          </a:xfrm>
          <a:prstGeom prst="rect">
            <a:avLst/>
          </a:prstGeom>
          <a:ln w="0">
            <a:noFill/>
          </a:ln>
        </p:spPr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85800" y="4287960"/>
            <a:ext cx="5486040" cy="4061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pt-BR" sz="2000" b="0" strike="noStrike" spc="-1">
              <a:latin typeface="Arial"/>
            </a:endParaRPr>
          </a:p>
        </p:txBody>
      </p:sp>
      <p:sp>
        <p:nvSpPr>
          <p:cNvPr id="70" name="Google Shape;97;p1:notes"/>
          <p:cNvSpPr/>
          <p:nvPr/>
        </p:nvSpPr>
        <p:spPr>
          <a:xfrm>
            <a:off x="3884760" y="8575560"/>
            <a:ext cx="2971440" cy="45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4F346F83-F7D4-4A62-BC96-F93B8EEE8DB0}" type="slidenum">
              <a:rPr lang="pt-BR" sz="2300" b="0" strike="noStrike" spc="-1">
                <a:solidFill>
                  <a:srgbClr val="000000"/>
                </a:solidFill>
                <a:latin typeface="Tahoma"/>
                <a:ea typeface="Tahoma"/>
              </a:rPr>
              <a:t>1</a:t>
            </a:fld>
            <a:endParaRPr lang="pt-BR" sz="23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3086064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1714320" y="22503240"/>
            <a:ext cx="3086064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1714320" y="2250324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17527680" y="2250324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2148200" y="980676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2582080" y="980676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1714320" y="2250324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2148200" y="2250324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2582080" y="2250324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714320" y="9806760"/>
            <a:ext cx="3086064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3086064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714320" y="1672200"/>
            <a:ext cx="30860640" cy="3244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1714320" y="2250324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7527680" y="2250324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714320" y="22503240"/>
            <a:ext cx="3086064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dt"/>
          </p:nvPr>
        </p:nvSpPr>
        <p:spPr>
          <a:xfrm>
            <a:off x="2570040" y="38185560"/>
            <a:ext cx="7146720" cy="2795400"/>
          </a:xfrm>
          <a:prstGeom prst="rect">
            <a:avLst/>
          </a:prstGeom>
          <a:noFill/>
          <a:ln w="0">
            <a:noFill/>
          </a:ln>
        </p:spPr>
        <p:txBody>
          <a:bodyPr lIns="535320" tIns="267480" rIns="535320" bIns="267480" anchor="t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ftr"/>
          </p:nvPr>
        </p:nvSpPr>
        <p:spPr>
          <a:xfrm>
            <a:off x="11715840" y="38185560"/>
            <a:ext cx="10858320" cy="2795400"/>
          </a:xfrm>
          <a:prstGeom prst="rect">
            <a:avLst/>
          </a:prstGeom>
          <a:noFill/>
          <a:ln w="0">
            <a:noFill/>
          </a:ln>
        </p:spPr>
        <p:txBody>
          <a:bodyPr lIns="535320" tIns="267480" rIns="535320" bIns="267480" anchor="t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24572880" y="38185560"/>
            <a:ext cx="7146720" cy="2795400"/>
          </a:xfrm>
          <a:prstGeom prst="rect">
            <a:avLst/>
          </a:prstGeom>
          <a:noFill/>
          <a:ln w="0">
            <a:noFill/>
          </a:ln>
        </p:spPr>
        <p:txBody>
          <a:bodyPr lIns="535320" tIns="267480" rIns="535320" bIns="267480" anchor="t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5E7F7F98-6785-4216-BC7A-42632C9DC46B}" type="slidenum">
              <a:rPr lang="pt-BR" sz="81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‹nº›</a:t>
            </a:fld>
            <a:endParaRPr lang="pt-BR" sz="81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Imagem 66"/>
          <p:cNvPicPr/>
          <p:nvPr/>
        </p:nvPicPr>
        <p:blipFill rotWithShape="1">
          <a:blip r:embed="rId3"/>
          <a:srcRect t="2488" b="2410"/>
          <a:stretch/>
        </p:blipFill>
        <p:spPr>
          <a:xfrm>
            <a:off x="4402155" y="159540"/>
            <a:ext cx="26027850" cy="7536660"/>
          </a:xfrm>
          <a:prstGeom prst="rect">
            <a:avLst/>
          </a:prstGeom>
          <a:ln w="0">
            <a:noFill/>
          </a:ln>
        </p:spPr>
      </p:pic>
      <p:sp>
        <p:nvSpPr>
          <p:cNvPr id="45" name="Google Shape;99;p1"/>
          <p:cNvSpPr/>
          <p:nvPr/>
        </p:nvSpPr>
        <p:spPr>
          <a:xfrm>
            <a:off x="1553400" y="12236520"/>
            <a:ext cx="14342040" cy="564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000000"/>
                </a:solidFill>
                <a:latin typeface="Tahoma"/>
                <a:ea typeface="Tahoma"/>
              </a:rPr>
              <a:t>A introdução deve justificar o problema estudado de forma clara familiarizando o leitor sobre o assunto a ser abordado.</a:t>
            </a: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000000"/>
                </a:solidFill>
                <a:latin typeface="Tahoma"/>
                <a:ea typeface="Tahoma"/>
              </a:rPr>
              <a:t>Os autores podem incluir imagens no banner se desejarem.</a:t>
            </a: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000000"/>
                </a:solidFill>
                <a:latin typeface="Tahoma"/>
                <a:ea typeface="Tahoma"/>
              </a:rPr>
              <a:t>O banner pode ser personalizado com imagem de fundo se os autores julgarem necessário. Entretanto a cor das caixas de seções não deve ser alteradas.</a:t>
            </a: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endParaRPr lang="pt-BR" sz="3800" b="0" strike="noStrike" spc="-1">
              <a:latin typeface="Arial"/>
            </a:endParaRPr>
          </a:p>
        </p:txBody>
      </p:sp>
      <p:sp>
        <p:nvSpPr>
          <p:cNvPr id="46" name="Google Shape;100;p1"/>
          <p:cNvSpPr/>
          <p:nvPr/>
        </p:nvSpPr>
        <p:spPr>
          <a:xfrm>
            <a:off x="727200" y="9200280"/>
            <a:ext cx="31829040" cy="1348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t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endParaRPr lang="pt-B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200" b="1" u="sng" strike="noStrike" spc="-1" dirty="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Nome dos autores em negrito, separados por ponto e </a:t>
            </a:r>
            <a:r>
              <a:rPr lang="pt-BR" sz="4200" b="1" u="sng" strike="noStrike" spc="-1" dirty="0" err="1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vígula</a:t>
            </a:r>
            <a:r>
              <a:rPr lang="pt-BR" sz="4200" b="1" u="sng" strike="noStrike" spc="-1" dirty="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 </a:t>
            </a:r>
            <a:r>
              <a:rPr lang="pt-BR" sz="4200" b="1" u="sng" strike="noStrike" spc="-1" dirty="0" err="1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Ex</a:t>
            </a:r>
            <a:r>
              <a:rPr lang="pt-BR" sz="4200" b="1" u="sng" strike="noStrike" spc="-1" dirty="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SILVA, M.X.Z.A</a:t>
            </a:r>
            <a:r>
              <a:rPr lang="pt-BR" sz="4200" b="1" strike="noStrike" spc="-1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pt-BR" sz="4200" b="1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, BEZERRA, A.B.C.</a:t>
            </a:r>
            <a:r>
              <a:rPr lang="pt-BR" sz="4200" b="1" strike="noStrike" spc="-1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endParaRPr lang="pt-BR" sz="4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100" b="0" strike="noStrike" spc="-1" dirty="0">
                <a:solidFill>
                  <a:srgbClr val="000000"/>
                </a:solidFill>
                <a:latin typeface="Tahoma"/>
                <a:ea typeface="Tahoma"/>
              </a:rPr>
              <a:t> </a:t>
            </a:r>
            <a:endParaRPr lang="pt-BR" sz="4100" b="0" strike="noStrike" spc="-1" dirty="0">
              <a:latin typeface="Arial"/>
            </a:endParaRPr>
          </a:p>
        </p:txBody>
      </p:sp>
      <p:sp>
        <p:nvSpPr>
          <p:cNvPr id="47" name="Google Shape;101;p1"/>
          <p:cNvSpPr/>
          <p:nvPr/>
        </p:nvSpPr>
        <p:spPr>
          <a:xfrm>
            <a:off x="1406160" y="10498800"/>
            <a:ext cx="14489280" cy="136656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>
                <a:solidFill>
                  <a:srgbClr val="F3F3F3"/>
                </a:solidFill>
                <a:latin typeface="Tahoma"/>
                <a:ea typeface="Tahoma"/>
              </a:rPr>
              <a:t>INTRODUÇÃO</a:t>
            </a:r>
            <a:endParaRPr lang="pt-BR" sz="4800" b="0" strike="noStrike" spc="-1">
              <a:latin typeface="Arial"/>
            </a:endParaRPr>
          </a:p>
        </p:txBody>
      </p:sp>
      <p:sp>
        <p:nvSpPr>
          <p:cNvPr id="48" name="Google Shape;102;p1"/>
          <p:cNvSpPr/>
          <p:nvPr/>
        </p:nvSpPr>
        <p:spPr>
          <a:xfrm>
            <a:off x="12190320" y="24573000"/>
            <a:ext cx="10299240" cy="558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t">
            <a:no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100" b="1" strike="noStrike" spc="-1">
                <a:solidFill>
                  <a:srgbClr val="000000"/>
                </a:solidFill>
                <a:latin typeface="Tahoma"/>
                <a:ea typeface="Tahoma"/>
              </a:rPr>
              <a:t> </a:t>
            </a:r>
            <a:endParaRPr lang="pt-BR" sz="3100" b="0" strike="noStrike" spc="-1">
              <a:latin typeface="Arial"/>
            </a:endParaRPr>
          </a:p>
        </p:txBody>
      </p:sp>
      <p:sp>
        <p:nvSpPr>
          <p:cNvPr id="49" name="Google Shape;103;p1"/>
          <p:cNvSpPr/>
          <p:nvPr/>
        </p:nvSpPr>
        <p:spPr>
          <a:xfrm>
            <a:off x="16641720" y="20178720"/>
            <a:ext cx="34289640" cy="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Google Shape;104;p1"/>
          <p:cNvSpPr/>
          <p:nvPr/>
        </p:nvSpPr>
        <p:spPr>
          <a:xfrm>
            <a:off x="1570680" y="21328320"/>
            <a:ext cx="14324760" cy="164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t">
            <a:no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000000"/>
                </a:solidFill>
                <a:latin typeface="Tahoma"/>
                <a:ea typeface="Tahoma"/>
              </a:rPr>
              <a:t>Apresentar claramente o objetivo geral do estudo, de forma clara e concisa. </a:t>
            </a: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000000"/>
                </a:solidFill>
                <a:latin typeface="Tahoma"/>
                <a:ea typeface="Tahoma"/>
              </a:rPr>
              <a:t> </a:t>
            </a: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endParaRPr lang="pt-BR" sz="3800" b="0" strike="noStrike" spc="-1">
              <a:latin typeface="Arial"/>
            </a:endParaRPr>
          </a:p>
        </p:txBody>
      </p:sp>
      <p:sp>
        <p:nvSpPr>
          <p:cNvPr id="51" name="Google Shape;105;p1"/>
          <p:cNvSpPr/>
          <p:nvPr/>
        </p:nvSpPr>
        <p:spPr>
          <a:xfrm>
            <a:off x="12176280" y="13282680"/>
            <a:ext cx="2822040" cy="46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Google Shape;106;p1"/>
          <p:cNvSpPr/>
          <p:nvPr/>
        </p:nvSpPr>
        <p:spPr>
          <a:xfrm>
            <a:off x="18019440" y="15207240"/>
            <a:ext cx="13756680" cy="219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 anchor="t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000000"/>
                </a:solidFill>
                <a:latin typeface="Tahoma"/>
                <a:ea typeface="Tahoma"/>
              </a:rPr>
              <a:t>Descrever os principais resultados obtidos de forma clara e precisa, podendo utilizar tabelas, gráficos ou figuras. </a:t>
            </a:r>
            <a:endParaRPr lang="pt-BR" sz="3800" b="0" strike="noStrike" spc="-1">
              <a:latin typeface="Arial"/>
            </a:endParaRPr>
          </a:p>
        </p:txBody>
      </p:sp>
      <p:sp>
        <p:nvSpPr>
          <p:cNvPr id="53" name="Google Shape;107;p1"/>
          <p:cNvSpPr/>
          <p:nvPr/>
        </p:nvSpPr>
        <p:spPr>
          <a:xfrm>
            <a:off x="17111520" y="-17460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" name="Google Shape;108;p1"/>
          <p:cNvSpPr/>
          <p:nvPr/>
        </p:nvSpPr>
        <p:spPr>
          <a:xfrm>
            <a:off x="4402155" y="7995480"/>
            <a:ext cx="26027850" cy="1753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5400" b="1" strike="noStrike" spc="-1" dirty="0">
                <a:solidFill>
                  <a:srgbClr val="2D2DB9"/>
                </a:solidFill>
                <a:latin typeface="Tahoma"/>
                <a:ea typeface="Tahoma"/>
              </a:rPr>
              <a:t>TÍTULO DO TRABALHO   </a:t>
            </a:r>
            <a:r>
              <a:rPr lang="pt-BR" sz="5400" b="1" strike="noStrike" spc="-1" dirty="0">
                <a:solidFill>
                  <a:srgbClr val="0070C0"/>
                </a:solidFill>
                <a:latin typeface="Tahoma"/>
                <a:ea typeface="Tahoma"/>
              </a:rPr>
              <a:t>   </a:t>
            </a:r>
            <a:endParaRPr lang="pt-BR" sz="5400" b="0" strike="noStrike" spc="-1" dirty="0">
              <a:latin typeface="Arial"/>
            </a:endParaRPr>
          </a:p>
        </p:txBody>
      </p:sp>
      <p:sp>
        <p:nvSpPr>
          <p:cNvPr id="55" name="Google Shape;109;p1"/>
          <p:cNvSpPr/>
          <p:nvPr/>
        </p:nvSpPr>
        <p:spPr>
          <a:xfrm>
            <a:off x="1553400" y="25278960"/>
            <a:ext cx="14274360" cy="551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000000"/>
                </a:solidFill>
                <a:latin typeface="Tahoma"/>
                <a:ea typeface="Tahoma"/>
              </a:rPr>
              <a:t>Descrever todos os procedimentos estritamente necessários para a realização da pesquisa (Exs.: local, amostras, tratamento estatístico e demais aspectos que o autor considerar pertinentes). </a:t>
            </a: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endParaRPr lang="pt-BR" sz="3800" b="0" strike="noStrike" spc="-1">
              <a:latin typeface="Arial"/>
            </a:endParaRPr>
          </a:p>
        </p:txBody>
      </p:sp>
      <p:sp>
        <p:nvSpPr>
          <p:cNvPr id="56" name="Google Shape;110;p1"/>
          <p:cNvSpPr/>
          <p:nvPr/>
        </p:nvSpPr>
        <p:spPr>
          <a:xfrm>
            <a:off x="17759520" y="36858000"/>
            <a:ext cx="14699880" cy="13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 anchor="t">
            <a:no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000000"/>
                </a:solidFill>
                <a:latin typeface="Tahoma"/>
                <a:ea typeface="Tahoma"/>
              </a:rPr>
              <a:t>As referências devem ser listadas apenas os trabalhos mencionados no texto em ordem alfabética de acordo com  NBR 6023/2018 no mesmo padrão de elaboração do resumo expandido.</a:t>
            </a:r>
            <a:endParaRPr lang="pt-BR" sz="3800" b="0" strike="noStrike" spc="-1">
              <a:latin typeface="Arial"/>
            </a:endParaRPr>
          </a:p>
        </p:txBody>
      </p:sp>
      <p:sp>
        <p:nvSpPr>
          <p:cNvPr id="57" name="Google Shape;111;p1"/>
          <p:cNvSpPr/>
          <p:nvPr/>
        </p:nvSpPr>
        <p:spPr>
          <a:xfrm>
            <a:off x="17856000" y="29715960"/>
            <a:ext cx="14747040" cy="1691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t">
            <a:no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000000"/>
                </a:solidFill>
                <a:latin typeface="Tahoma"/>
                <a:ea typeface="Tahoma"/>
              </a:rPr>
              <a:t>A conclusão deve ser elaborada, em frases curtas, claras e conexas, com base nos objetivos e resultados do Resumo Expandido, conectando os pontos de discussão do tema, apresentando o trajeto e revelando até que ponto a pesquisa chegou. </a:t>
            </a:r>
            <a:endParaRPr lang="pt-BR" sz="3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endParaRPr lang="pt-BR" sz="3800" b="0" strike="noStrike" spc="-1">
              <a:latin typeface="Arial"/>
            </a:endParaRPr>
          </a:p>
        </p:txBody>
      </p:sp>
      <p:sp>
        <p:nvSpPr>
          <p:cNvPr id="58" name="Google Shape;112;p1"/>
          <p:cNvSpPr/>
          <p:nvPr/>
        </p:nvSpPr>
        <p:spPr>
          <a:xfrm>
            <a:off x="1553400" y="18745680"/>
            <a:ext cx="14342040" cy="136656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>
                <a:solidFill>
                  <a:srgbClr val="F3F3F3"/>
                </a:solidFill>
                <a:latin typeface="Tahoma"/>
                <a:ea typeface="Tahoma"/>
              </a:rPr>
              <a:t>OBJETIVO</a:t>
            </a:r>
            <a:endParaRPr lang="pt-BR" sz="4800" b="0" strike="noStrike" spc="-1">
              <a:latin typeface="Arial"/>
            </a:endParaRPr>
          </a:p>
        </p:txBody>
      </p:sp>
      <p:sp>
        <p:nvSpPr>
          <p:cNvPr id="59" name="Google Shape;113;p1"/>
          <p:cNvSpPr/>
          <p:nvPr/>
        </p:nvSpPr>
        <p:spPr>
          <a:xfrm>
            <a:off x="1553400" y="24663720"/>
            <a:ext cx="14342040" cy="136656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>
                <a:solidFill>
                  <a:srgbClr val="F3F3F3"/>
                </a:solidFill>
                <a:latin typeface="Tahoma"/>
                <a:ea typeface="Tahoma"/>
              </a:rPr>
              <a:t>METODOLOGIA</a:t>
            </a:r>
            <a:endParaRPr lang="pt-BR" sz="4800" b="0" strike="noStrike" spc="-1">
              <a:latin typeface="Arial"/>
            </a:endParaRPr>
          </a:p>
        </p:txBody>
      </p:sp>
      <p:sp>
        <p:nvSpPr>
          <p:cNvPr id="60" name="Google Shape;114;p1"/>
          <p:cNvSpPr/>
          <p:nvPr/>
        </p:nvSpPr>
        <p:spPr>
          <a:xfrm>
            <a:off x="17663040" y="10549200"/>
            <a:ext cx="14893200" cy="136656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>
                <a:solidFill>
                  <a:srgbClr val="F3F3F3"/>
                </a:solidFill>
                <a:latin typeface="Tahoma"/>
                <a:ea typeface="Tahoma"/>
              </a:rPr>
              <a:t>RESULTADOS</a:t>
            </a:r>
            <a:endParaRPr lang="pt-BR" sz="4800" b="0" strike="noStrike" spc="-1">
              <a:latin typeface="Arial"/>
            </a:endParaRPr>
          </a:p>
        </p:txBody>
      </p:sp>
      <p:sp>
        <p:nvSpPr>
          <p:cNvPr id="61" name="Google Shape;115;p1"/>
          <p:cNvSpPr/>
          <p:nvPr/>
        </p:nvSpPr>
        <p:spPr>
          <a:xfrm>
            <a:off x="17809200" y="24649680"/>
            <a:ext cx="14747040" cy="136656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>
                <a:solidFill>
                  <a:srgbClr val="F3F3F3"/>
                </a:solidFill>
                <a:latin typeface="Tahoma"/>
                <a:ea typeface="Tahoma"/>
              </a:rPr>
              <a:t>CONCLUSÃO</a:t>
            </a:r>
            <a:endParaRPr lang="pt-BR" sz="4800" b="0" strike="noStrike" spc="-1">
              <a:latin typeface="Arial"/>
            </a:endParaRPr>
          </a:p>
        </p:txBody>
      </p:sp>
      <p:sp>
        <p:nvSpPr>
          <p:cNvPr id="62" name="Google Shape;116;p1"/>
          <p:cNvSpPr/>
          <p:nvPr/>
        </p:nvSpPr>
        <p:spPr>
          <a:xfrm>
            <a:off x="17856000" y="34338360"/>
            <a:ext cx="14699880" cy="136656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>
                <a:solidFill>
                  <a:srgbClr val="FFFFFF"/>
                </a:solidFill>
                <a:latin typeface="Tahoma"/>
                <a:ea typeface="Tahoma"/>
              </a:rPr>
              <a:t>REFERÊNCIAS</a:t>
            </a:r>
            <a:endParaRPr lang="pt-BR" sz="4800" b="0" strike="noStrike" spc="-1">
              <a:latin typeface="Arial"/>
            </a:endParaRPr>
          </a:p>
        </p:txBody>
      </p:sp>
      <p:sp>
        <p:nvSpPr>
          <p:cNvPr id="63" name="Google Shape;117;p1"/>
          <p:cNvSpPr/>
          <p:nvPr/>
        </p:nvSpPr>
        <p:spPr>
          <a:xfrm>
            <a:off x="0" y="0"/>
            <a:ext cx="34278480" cy="350640"/>
          </a:xfrm>
          <a:prstGeom prst="rect">
            <a:avLst/>
          </a:prstGeom>
          <a:solidFill>
            <a:schemeClr val="accent6"/>
          </a:solidFill>
          <a:ln w="9525">
            <a:solidFill>
              <a:srgbClr val="2D2DB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Google Shape;118;p1"/>
          <p:cNvSpPr/>
          <p:nvPr/>
        </p:nvSpPr>
        <p:spPr>
          <a:xfrm>
            <a:off x="27720" y="41558760"/>
            <a:ext cx="34278480" cy="350640"/>
          </a:xfrm>
          <a:prstGeom prst="rect">
            <a:avLst/>
          </a:prstGeom>
          <a:solidFill>
            <a:srgbClr val="0070C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" name="Google Shape;120;p1"/>
          <p:cNvSpPr/>
          <p:nvPr/>
        </p:nvSpPr>
        <p:spPr>
          <a:xfrm>
            <a:off x="2159640" y="39556440"/>
            <a:ext cx="29616480" cy="155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t">
            <a:sp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>
                <a:solidFill>
                  <a:srgbClr val="C00000"/>
                </a:solidFill>
                <a:latin typeface="Arial"/>
                <a:ea typeface="Arial"/>
              </a:rPr>
              <a:t>Fazer menção e agradecimentos a agência de financiamento de pesquisa. Exemplo:  </a:t>
            </a:r>
            <a:r>
              <a:rPr lang="pt-BR" sz="3800" b="0" strike="noStrike" spc="-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</a:rPr>
              <a:t>O presente trabalho foi realizado com o apoio do Conselho Nacional de Desenvolvimento Científico e Tecnológico – CNPq – Brasil</a:t>
            </a:r>
            <a:endParaRPr lang="pt-BR" sz="3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endParaRPr lang="pt-BR" sz="3800" b="0" strike="noStrike" spc="-1">
              <a:latin typeface="Arial"/>
            </a:endParaRPr>
          </a:p>
        </p:txBody>
      </p:sp>
      <p:sp>
        <p:nvSpPr>
          <p:cNvPr id="66" name="Google Shape;121;p1"/>
          <p:cNvSpPr/>
          <p:nvPr/>
        </p:nvSpPr>
        <p:spPr>
          <a:xfrm>
            <a:off x="936000" y="34424760"/>
            <a:ext cx="15593760" cy="1265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t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5000" b="0" strike="noStrike" spc="-1">
                <a:solidFill>
                  <a:srgbClr val="C00000"/>
                </a:solidFill>
                <a:latin typeface="Arial"/>
                <a:ea typeface="Arial"/>
              </a:rPr>
              <a:t>Tamanho de impressão para o banner 0,90x1,20</a:t>
            </a:r>
            <a:endParaRPr lang="pt-BR" sz="5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DCA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DCA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263</Words>
  <Application>Microsoft Office PowerPoint</Application>
  <PresentationFormat>Personalizar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DejaVu Sans</vt:lpstr>
      <vt:lpstr>Tahoma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Patricia Alves De Mendonça Cavalcante</dc:creator>
  <dc:description/>
  <cp:lastModifiedBy>Letícia Almeida</cp:lastModifiedBy>
  <cp:revision>2</cp:revision>
  <dcterms:modified xsi:type="dcterms:W3CDTF">2025-10-01T14:35:02Z</dcterms:modified>
  <dc:language>pt-BR</dc:language>
</cp:coreProperties>
</file>