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Nuni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9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d3d7bea9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d3d7bea9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734292" y="1117886"/>
            <a:ext cx="5862300" cy="2843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1734258" y="3169315"/>
            <a:ext cx="5861381" cy="791792"/>
            <a:chOff x="-17275" y="35104525"/>
            <a:chExt cx="23040018" cy="5935474"/>
          </a:xfrm>
        </p:grpSpPr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24454" l="0" r="0" t="5576"/>
            <a:stretch/>
          </p:blipFill>
          <p:spPr>
            <a:xfrm>
              <a:off x="-17262" y="35782200"/>
              <a:ext cx="23040000" cy="5257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/>
            <p:nvPr/>
          </p:nvSpPr>
          <p:spPr>
            <a:xfrm>
              <a:off x="-17275" y="35104525"/>
              <a:ext cx="23040018" cy="3669570"/>
            </a:xfrm>
            <a:prstGeom prst="flowChartDocumen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9075" y="3486573"/>
            <a:ext cx="628572" cy="51056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113988" y="1863234"/>
            <a:ext cx="489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3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b="1" sz="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162714" y="1300938"/>
            <a:ext cx="164700" cy="105900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rot="-8519202">
            <a:off x="3162569" y="1228879"/>
            <a:ext cx="87197" cy="112647"/>
          </a:xfrm>
          <a:prstGeom prst="triangle">
            <a:avLst>
              <a:gd fmla="val 2470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 rot="3750654">
            <a:off x="2967910" y="1304038"/>
            <a:ext cx="124789" cy="117769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 flipH="1">
            <a:off x="1911930" y="2133322"/>
            <a:ext cx="138900" cy="53400"/>
          </a:xfrm>
          <a:prstGeom prst="triangle">
            <a:avLst>
              <a:gd fmla="val 2470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 rot="-9864681">
            <a:off x="1824912" y="1956748"/>
            <a:ext cx="185317" cy="98884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4298312">
            <a:off x="1694942" y="1423238"/>
            <a:ext cx="221897" cy="245281"/>
          </a:xfrm>
          <a:prstGeom prst="triangle">
            <a:avLst>
              <a:gd fmla="val 13007" name="adj"/>
            </a:avLst>
          </a:prstGeom>
          <a:solidFill>
            <a:srgbClr val="FFEF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" name="Google Shape;66;p13"/>
          <p:cNvGrpSpPr/>
          <p:nvPr/>
        </p:nvGrpSpPr>
        <p:grpSpPr>
          <a:xfrm rot="-590932">
            <a:off x="1642921" y="1061191"/>
            <a:ext cx="1639523" cy="984806"/>
            <a:chOff x="6026467" y="1380876"/>
            <a:chExt cx="6287896" cy="4647071"/>
          </a:xfrm>
        </p:grpSpPr>
        <p:grpSp>
          <p:nvGrpSpPr>
            <p:cNvPr id="67" name="Google Shape;67;p13"/>
            <p:cNvGrpSpPr/>
            <p:nvPr/>
          </p:nvGrpSpPr>
          <p:grpSpPr>
            <a:xfrm rot="10800000">
              <a:off x="6460210" y="1380876"/>
              <a:ext cx="5854154" cy="2511468"/>
              <a:chOff x="4968639" y="474673"/>
              <a:chExt cx="5854154" cy="2511468"/>
            </a:xfrm>
          </p:grpSpPr>
          <p:grpSp>
            <p:nvGrpSpPr>
              <p:cNvPr id="68" name="Google Shape;68;p13"/>
              <p:cNvGrpSpPr/>
              <p:nvPr/>
            </p:nvGrpSpPr>
            <p:grpSpPr>
              <a:xfrm>
                <a:off x="6268808" y="474673"/>
                <a:ext cx="3366915" cy="1594989"/>
                <a:chOff x="6268808" y="474673"/>
                <a:chExt cx="3366915" cy="1594989"/>
              </a:xfrm>
            </p:grpSpPr>
            <p:sp>
              <p:nvSpPr>
                <p:cNvPr id="69" name="Google Shape;69;p13"/>
                <p:cNvSpPr/>
                <p:nvPr/>
              </p:nvSpPr>
              <p:spPr>
                <a:xfrm>
                  <a:off x="8005726" y="1101227"/>
                  <a:ext cx="932400" cy="8013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" name="Google Shape;70;p13"/>
                <p:cNvSpPr/>
                <p:nvPr/>
              </p:nvSpPr>
              <p:spPr>
                <a:xfrm rot="841129">
                  <a:off x="8566966" y="575162"/>
                  <a:ext cx="957312" cy="1037422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1C23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" name="Google Shape;71;p13"/>
                <p:cNvSpPr/>
                <p:nvPr/>
              </p:nvSpPr>
              <p:spPr>
                <a:xfrm rot="10799023">
                  <a:off x="6268808" y="1021312"/>
                  <a:ext cx="1056000" cy="1048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2" name="Google Shape;72;p13"/>
              <p:cNvGrpSpPr/>
              <p:nvPr/>
            </p:nvGrpSpPr>
            <p:grpSpPr>
              <a:xfrm>
                <a:off x="4968639" y="1017910"/>
                <a:ext cx="4107633" cy="1590300"/>
                <a:chOff x="5213314" y="-201590"/>
                <a:chExt cx="4107633" cy="1590300"/>
              </a:xfrm>
            </p:grpSpPr>
            <p:sp>
              <p:nvSpPr>
                <p:cNvPr id="73" name="Google Shape;73;p13"/>
                <p:cNvSpPr/>
                <p:nvPr/>
              </p:nvSpPr>
              <p:spPr>
                <a:xfrm rot="-1746895">
                  <a:off x="8012840" y="-16019"/>
                  <a:ext cx="1079614" cy="1219159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" name="Google Shape;74;p13"/>
                <p:cNvSpPr/>
                <p:nvPr/>
              </p:nvSpPr>
              <p:spPr>
                <a:xfrm rot="10798899">
                  <a:off x="5213314" y="10094"/>
                  <a:ext cx="936600" cy="10620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5" name="Google Shape;75;p13"/>
              <p:cNvGrpSpPr/>
              <p:nvPr/>
            </p:nvGrpSpPr>
            <p:grpSpPr>
              <a:xfrm rot="-4683582">
                <a:off x="6349442" y="813054"/>
                <a:ext cx="1184458" cy="1907226"/>
                <a:chOff x="7689659" y="212914"/>
                <a:chExt cx="1184414" cy="1907156"/>
              </a:xfrm>
            </p:grpSpPr>
            <p:sp>
              <p:nvSpPr>
                <p:cNvPr id="76" name="Google Shape;76;p13"/>
                <p:cNvSpPr/>
                <p:nvPr/>
              </p:nvSpPr>
              <p:spPr>
                <a:xfrm rot="-1254857">
                  <a:off x="7907393" y="1088186"/>
                  <a:ext cx="831161" cy="913569"/>
                </a:xfrm>
                <a:prstGeom prst="triangle">
                  <a:avLst>
                    <a:gd fmla="val 13363" name="adj"/>
                  </a:avLst>
                </a:prstGeom>
                <a:solidFill>
                  <a:srgbClr val="FFEF4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" name="Google Shape;77;p13"/>
                <p:cNvSpPr/>
                <p:nvPr/>
              </p:nvSpPr>
              <p:spPr>
                <a:xfrm rot="10798762">
                  <a:off x="7689659" y="213064"/>
                  <a:ext cx="832800" cy="1123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8" name="Google Shape;78;p13"/>
              <p:cNvGrpSpPr/>
              <p:nvPr/>
            </p:nvGrpSpPr>
            <p:grpSpPr>
              <a:xfrm rot="10800000">
                <a:off x="8771164" y="1501437"/>
                <a:ext cx="2051629" cy="1484705"/>
                <a:chOff x="7433198" y="489028"/>
                <a:chExt cx="2051424" cy="1484557"/>
              </a:xfrm>
            </p:grpSpPr>
            <p:sp>
              <p:nvSpPr>
                <p:cNvPr id="79" name="Google Shape;79;p13"/>
                <p:cNvSpPr/>
                <p:nvPr/>
              </p:nvSpPr>
              <p:spPr>
                <a:xfrm rot="43829">
                  <a:off x="7442006" y="495571"/>
                  <a:ext cx="1035384" cy="1381913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" name="Google Shape;80;p13"/>
                <p:cNvSpPr/>
                <p:nvPr/>
              </p:nvSpPr>
              <p:spPr>
                <a:xfrm rot="-80244">
                  <a:off x="8390674" y="741914"/>
                  <a:ext cx="1079694" cy="121924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" name="Google Shape;81;p13"/>
                <p:cNvSpPr/>
                <p:nvPr/>
              </p:nvSpPr>
              <p:spPr>
                <a:xfrm rot="-10129783">
                  <a:off x="7573700" y="610358"/>
                  <a:ext cx="1110334" cy="1219238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82" name="Google Shape;82;p13"/>
            <p:cNvGrpSpPr/>
            <p:nvPr/>
          </p:nvGrpSpPr>
          <p:grpSpPr>
            <a:xfrm>
              <a:off x="6026467" y="2922965"/>
              <a:ext cx="2906085" cy="3104982"/>
              <a:chOff x="7272067" y="804115"/>
              <a:chExt cx="2906085" cy="3104982"/>
            </a:xfrm>
          </p:grpSpPr>
          <p:grpSp>
            <p:nvGrpSpPr>
              <p:cNvPr id="83" name="Google Shape;83;p13"/>
              <p:cNvGrpSpPr/>
              <p:nvPr/>
            </p:nvGrpSpPr>
            <p:grpSpPr>
              <a:xfrm>
                <a:off x="7272067" y="2284123"/>
                <a:ext cx="1818615" cy="1624974"/>
                <a:chOff x="7516742" y="1064623"/>
                <a:chExt cx="1818615" cy="1624974"/>
              </a:xfrm>
            </p:grpSpPr>
            <p:sp>
              <p:nvSpPr>
                <p:cNvPr id="84" name="Google Shape;84;p13"/>
                <p:cNvSpPr/>
                <p:nvPr/>
              </p:nvSpPr>
              <p:spPr>
                <a:xfrm>
                  <a:off x="8752157" y="1064623"/>
                  <a:ext cx="583200" cy="6630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5" name="Google Shape;85;p13"/>
                <p:cNvSpPr/>
                <p:nvPr/>
              </p:nvSpPr>
              <p:spPr>
                <a:xfrm rot="10798957">
                  <a:off x="7516742" y="1521547"/>
                  <a:ext cx="988500" cy="1167900"/>
                </a:xfrm>
                <a:prstGeom prst="triangle">
                  <a:avLst>
                    <a:gd fmla="val 24597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86" name="Google Shape;86;p13"/>
              <p:cNvSpPr/>
              <p:nvPr/>
            </p:nvSpPr>
            <p:spPr>
              <a:xfrm rot="3128571">
                <a:off x="9071264" y="2174417"/>
                <a:ext cx="929778" cy="903677"/>
              </a:xfrm>
              <a:prstGeom prst="triangle">
                <a:avLst>
                  <a:gd fmla="val 24701" name="adj"/>
                </a:avLst>
              </a:prstGeom>
              <a:solidFill>
                <a:srgbClr val="F8D42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7" name="Google Shape;87;p13"/>
              <p:cNvGrpSpPr/>
              <p:nvPr/>
            </p:nvGrpSpPr>
            <p:grpSpPr>
              <a:xfrm>
                <a:off x="7322120" y="804115"/>
                <a:ext cx="2741065" cy="1796339"/>
                <a:chOff x="7322120" y="804115"/>
                <a:chExt cx="2741065" cy="1796339"/>
              </a:xfrm>
            </p:grpSpPr>
            <p:sp>
              <p:nvSpPr>
                <p:cNvPr id="88" name="Google Shape;88;p13"/>
                <p:cNvSpPr/>
                <p:nvPr/>
              </p:nvSpPr>
              <p:spPr>
                <a:xfrm rot="2981948">
                  <a:off x="8709248" y="1012745"/>
                  <a:ext cx="1079775" cy="1219176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" name="Google Shape;89;p13"/>
                <p:cNvSpPr/>
                <p:nvPr/>
              </p:nvSpPr>
              <p:spPr>
                <a:xfrm rot="10798738">
                  <a:off x="7897999" y="804265"/>
                  <a:ext cx="816900" cy="1180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" name="Google Shape;90;p13"/>
                <p:cNvSpPr/>
                <p:nvPr/>
              </p:nvSpPr>
              <p:spPr>
                <a:xfrm rot="2345793">
                  <a:off x="7595160" y="1246074"/>
                  <a:ext cx="928121" cy="119556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91" name="Google Shape;91;p13"/>
          <p:cNvSpPr/>
          <p:nvPr/>
        </p:nvSpPr>
        <p:spPr>
          <a:xfrm rot="4298312">
            <a:off x="1956349" y="1376178"/>
            <a:ext cx="221897" cy="266748"/>
          </a:xfrm>
          <a:prstGeom prst="triangle">
            <a:avLst>
              <a:gd fmla="val 2263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 rot="-481026">
            <a:off x="1613675" y="1472826"/>
            <a:ext cx="258123" cy="359346"/>
          </a:xfrm>
          <a:prstGeom prst="triangle">
            <a:avLst>
              <a:gd fmla="val 2717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 flipH="1" rot="10800000">
            <a:off x="2166541" y="1147380"/>
            <a:ext cx="258900" cy="231900"/>
          </a:xfrm>
          <a:prstGeom prst="triangle">
            <a:avLst>
              <a:gd fmla="val 0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 rot="1497437">
            <a:off x="1684373" y="1593864"/>
            <a:ext cx="243872" cy="291873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 rot="-10796017">
            <a:off x="1953037" y="1147018"/>
            <a:ext cx="258900" cy="276000"/>
          </a:xfrm>
          <a:prstGeom prst="triangle">
            <a:avLst>
              <a:gd fmla="val 19714" name="adj"/>
            </a:avLst>
          </a:prstGeom>
          <a:solidFill>
            <a:srgbClr val="FFEF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 rot="8597503">
            <a:off x="2171910" y="1157507"/>
            <a:ext cx="276541" cy="305937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 rot="-663908">
            <a:off x="1872494" y="1134094"/>
            <a:ext cx="289176" cy="290608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6711153" y="1457804"/>
            <a:ext cx="628856" cy="799228"/>
          </a:xfrm>
          <a:custGeom>
            <a:rect b="b" l="l" r="r" t="t"/>
            <a:pathLst>
              <a:path extrusionOk="0" h="3365171" w="2704756">
                <a:moveTo>
                  <a:pt x="0" y="0"/>
                </a:moveTo>
                <a:lnTo>
                  <a:pt x="2704757" y="0"/>
                </a:lnTo>
                <a:lnTo>
                  <a:pt x="2704757" y="3365171"/>
                </a:lnTo>
                <a:lnTo>
                  <a:pt x="0" y="33651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13"/>
          <p:cNvSpPr txBox="1"/>
          <p:nvPr/>
        </p:nvSpPr>
        <p:spPr>
          <a:xfrm>
            <a:off x="1811725" y="2685035"/>
            <a:ext cx="54996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2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</a:t>
            </a:r>
            <a:r>
              <a:rPr i="0" lang="pt-BR" sz="11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Aluna de graduação, Universidade Federal do Piauí (UFPI) - Teresina-PI. </a:t>
            </a:r>
            <a:endParaRPr sz="11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1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²Aluno de pós-graduação, Universidade Federal do Piauí (UFPI) - Teresina-PI. </a:t>
            </a:r>
            <a:endParaRPr i="0" sz="1100" u="none" cap="none" strike="noStrike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1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³Professora, Universidade Federal do Piauí (UFPI) - Teresina – PI.</a:t>
            </a:r>
            <a:r>
              <a:rPr b="0" i="0" lang="pt-BR" sz="1100" u="none" cap="none" strike="noStrike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100">
              <a:solidFill>
                <a:srgbClr val="434343"/>
              </a:solidFill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2813007" y="2416820"/>
            <a:ext cx="3705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1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Oliveira MS¹*, Ferreira-Júnior JA², Sousa JS³ </a:t>
            </a:r>
            <a:endParaRPr sz="11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174025" y="368550"/>
            <a:ext cx="3137400" cy="6270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O título deverá ser o mesmo utilizado no resumo e redigido em CAIXA ALTA</a:t>
            </a:r>
            <a:endParaRPr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461161" y="490863"/>
            <a:ext cx="2250000" cy="6270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Impact"/>
                <a:ea typeface="Impact"/>
                <a:cs typeface="Impact"/>
                <a:sym typeface="Impact"/>
              </a:rPr>
              <a:t>F</a:t>
            </a:r>
            <a:r>
              <a:rPr lang="pt-BR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oto  do autor principal/apresentador</a:t>
            </a:r>
            <a:endParaRPr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3" name="Google Shape;103;p13"/>
          <p:cNvSpPr/>
          <p:nvPr/>
        </p:nvSpPr>
        <p:spPr>
          <a:xfrm flipH="1">
            <a:off x="3316175" y="715725"/>
            <a:ext cx="476700" cy="1117800"/>
          </a:xfrm>
          <a:prstGeom prst="bentArrow">
            <a:avLst>
              <a:gd fmla="val 19727" name="adj1"/>
              <a:gd fmla="val 20442" name="adj2"/>
              <a:gd fmla="val 25000" name="adj3"/>
              <a:gd fmla="val 43750" name="adj4"/>
            </a:avLst>
          </a:prstGeom>
          <a:solidFill>
            <a:srgbClr val="F6C43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 flipH="1">
            <a:off x="6787225" y="783725"/>
            <a:ext cx="476700" cy="627000"/>
          </a:xfrm>
          <a:prstGeom prst="bentArrow">
            <a:avLst>
              <a:gd fmla="val 19727" name="adj1"/>
              <a:gd fmla="val 20442" name="adj2"/>
              <a:gd fmla="val 25000" name="adj3"/>
              <a:gd fmla="val 43750" name="adj4"/>
            </a:avLst>
          </a:prstGeom>
          <a:solidFill>
            <a:srgbClr val="F6C43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1649400" y="1987000"/>
            <a:ext cx="835800" cy="736200"/>
          </a:xfrm>
          <a:prstGeom prst="bentArrow">
            <a:avLst>
              <a:gd fmla="val 7914" name="adj1"/>
              <a:gd fmla="val 8316" name="adj2"/>
              <a:gd fmla="val 23739" name="adj3"/>
              <a:gd fmla="val 43750" name="adj4"/>
            </a:avLst>
          </a:prstGeom>
          <a:solidFill>
            <a:srgbClr val="F7C43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156713" y="2280925"/>
            <a:ext cx="1839000" cy="7818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A disposição dos tópicos fica a critério do autor</a:t>
            </a:r>
            <a:endParaRPr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 rot="10681566">
            <a:off x="1258804" y="3038371"/>
            <a:ext cx="574841" cy="343710"/>
          </a:xfrm>
          <a:prstGeom prst="bentArrow">
            <a:avLst>
              <a:gd fmla="val 19727" name="adj1"/>
              <a:gd fmla="val 20442" name="adj2"/>
              <a:gd fmla="val 25000" name="adj3"/>
              <a:gd fmla="val 43750" name="adj4"/>
            </a:avLst>
          </a:prstGeom>
          <a:solidFill>
            <a:srgbClr val="F6C43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247925" y="4246150"/>
            <a:ext cx="6613200" cy="723300"/>
          </a:xfrm>
          <a:prstGeom prst="rect">
            <a:avLst/>
          </a:prstGeom>
          <a:solidFill>
            <a:srgbClr val="F6C43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O template ou layout da apresentação  e a fonte </a:t>
            </a:r>
            <a:r>
              <a:rPr lang="pt-BR" sz="1800">
                <a:latin typeface="Impact"/>
                <a:ea typeface="Impact"/>
                <a:cs typeface="Impact"/>
                <a:sym typeface="Impact"/>
              </a:rPr>
              <a:t>usadas </a:t>
            </a:r>
            <a:r>
              <a:rPr lang="pt-BR" sz="18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são de livre escolha do apresentador, devendo conter a logo da </a:t>
            </a:r>
            <a:r>
              <a:rPr lang="pt-BR" sz="1800">
                <a:latin typeface="Impact"/>
                <a:ea typeface="Impact"/>
                <a:cs typeface="Impact"/>
                <a:sym typeface="Impact"/>
              </a:rPr>
              <a:t>JAO na capa!</a:t>
            </a:r>
            <a:endParaRPr sz="18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9" name="Google Shape;109;p13"/>
          <p:cNvSpPr/>
          <p:nvPr/>
        </p:nvSpPr>
        <p:spPr>
          <a:xfrm flipH="1">
            <a:off x="7587650" y="2484075"/>
            <a:ext cx="628800" cy="1452300"/>
          </a:xfrm>
          <a:prstGeom prst="bentArrow">
            <a:avLst>
              <a:gd fmla="val 19727" name="adj1"/>
              <a:gd fmla="val 20442" name="adj2"/>
              <a:gd fmla="val 25000" name="adj3"/>
              <a:gd fmla="val 43750" name="adj4"/>
            </a:avLst>
          </a:prstGeom>
          <a:solidFill>
            <a:srgbClr val="F6C437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 txBox="1"/>
          <p:nvPr/>
        </p:nvSpPr>
        <p:spPr>
          <a:xfrm flipH="1">
            <a:off x="7555025" y="3486575"/>
            <a:ext cx="1542300" cy="1117800"/>
          </a:xfrm>
          <a:prstGeom prst="rect">
            <a:avLst/>
          </a:prstGeom>
          <a:solidFill>
            <a:srgbClr val="F6C437"/>
          </a:solidFill>
          <a:ln cap="flat" cmpd="sng" w="28575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O apresentador obrigatoriamente deverá ser o primeiro autor</a:t>
            </a:r>
            <a:endParaRPr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14"/>
          <p:cNvGrpSpPr/>
          <p:nvPr/>
        </p:nvGrpSpPr>
        <p:grpSpPr>
          <a:xfrm>
            <a:off x="-288" y="3722979"/>
            <a:ext cx="9144583" cy="1480901"/>
            <a:chOff x="-17275" y="35104525"/>
            <a:chExt cx="23040018" cy="5935474"/>
          </a:xfrm>
        </p:grpSpPr>
        <p:pic>
          <p:nvPicPr>
            <p:cNvPr id="116" name="Google Shape;116;p14"/>
            <p:cNvPicPr preferRelativeResize="0"/>
            <p:nvPr/>
          </p:nvPicPr>
          <p:blipFill rotWithShape="1">
            <a:blip r:embed="rId3">
              <a:alphaModFix/>
            </a:blip>
            <a:srcRect b="24454" l="0" r="0" t="5576"/>
            <a:stretch/>
          </p:blipFill>
          <p:spPr>
            <a:xfrm>
              <a:off x="-17262" y="35782200"/>
              <a:ext cx="23040000" cy="5257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4"/>
            <p:cNvSpPr/>
            <p:nvPr/>
          </p:nvSpPr>
          <p:spPr>
            <a:xfrm>
              <a:off x="-17275" y="35104525"/>
              <a:ext cx="23040018" cy="3669570"/>
            </a:xfrm>
            <a:prstGeom prst="flowChartDocumen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18" name="Google Shape;11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49625" y="4320192"/>
            <a:ext cx="980475" cy="95530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4"/>
          <p:cNvSpPr txBox="1"/>
          <p:nvPr/>
        </p:nvSpPr>
        <p:spPr>
          <a:xfrm>
            <a:off x="591856" y="1320488"/>
            <a:ext cx="7635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9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2227884" y="230687"/>
            <a:ext cx="256800" cy="198300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4"/>
          <p:cNvSpPr/>
          <p:nvPr/>
        </p:nvSpPr>
        <p:spPr>
          <a:xfrm rot="-8189401">
            <a:off x="2222718" y="104014"/>
            <a:ext cx="146845" cy="193872"/>
          </a:xfrm>
          <a:prstGeom prst="triangle">
            <a:avLst>
              <a:gd fmla="val 2470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4"/>
          <p:cNvSpPr/>
          <p:nvPr/>
        </p:nvSpPr>
        <p:spPr>
          <a:xfrm rot="3991906">
            <a:off x="1908094" y="251814"/>
            <a:ext cx="225994" cy="189861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4"/>
          <p:cNvSpPr/>
          <p:nvPr/>
        </p:nvSpPr>
        <p:spPr>
          <a:xfrm flipH="1">
            <a:off x="277216" y="1788148"/>
            <a:ext cx="216300" cy="99600"/>
          </a:xfrm>
          <a:prstGeom prst="triangle">
            <a:avLst>
              <a:gd fmla="val 2470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4"/>
          <p:cNvSpPr/>
          <p:nvPr/>
        </p:nvSpPr>
        <p:spPr>
          <a:xfrm rot="-9690567">
            <a:off x="139093" y="1459831"/>
            <a:ext cx="293238" cy="181374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4"/>
          <p:cNvSpPr/>
          <p:nvPr/>
        </p:nvSpPr>
        <p:spPr>
          <a:xfrm rot="4472741">
            <a:off x="-92746" y="495371"/>
            <a:ext cx="408676" cy="387444"/>
          </a:xfrm>
          <a:prstGeom prst="triangle">
            <a:avLst>
              <a:gd fmla="val 13007" name="adj"/>
            </a:avLst>
          </a:prstGeom>
          <a:solidFill>
            <a:srgbClr val="FFEF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6" name="Google Shape;126;p14"/>
          <p:cNvGrpSpPr/>
          <p:nvPr/>
        </p:nvGrpSpPr>
        <p:grpSpPr>
          <a:xfrm rot="-706919">
            <a:off x="-150656" y="-212446"/>
            <a:ext cx="2574428" cy="1829446"/>
            <a:chOff x="6026467" y="1380876"/>
            <a:chExt cx="6287896" cy="4647071"/>
          </a:xfrm>
        </p:grpSpPr>
        <p:grpSp>
          <p:nvGrpSpPr>
            <p:cNvPr id="127" name="Google Shape;127;p14"/>
            <p:cNvGrpSpPr/>
            <p:nvPr/>
          </p:nvGrpSpPr>
          <p:grpSpPr>
            <a:xfrm rot="10800000">
              <a:off x="6460210" y="1380876"/>
              <a:ext cx="5854154" cy="2511468"/>
              <a:chOff x="4968639" y="474673"/>
              <a:chExt cx="5854154" cy="2511468"/>
            </a:xfrm>
          </p:grpSpPr>
          <p:grpSp>
            <p:nvGrpSpPr>
              <p:cNvPr id="128" name="Google Shape;128;p14"/>
              <p:cNvGrpSpPr/>
              <p:nvPr/>
            </p:nvGrpSpPr>
            <p:grpSpPr>
              <a:xfrm>
                <a:off x="6268808" y="474673"/>
                <a:ext cx="3366915" cy="1594989"/>
                <a:chOff x="6268808" y="474673"/>
                <a:chExt cx="3366915" cy="1594989"/>
              </a:xfrm>
            </p:grpSpPr>
            <p:sp>
              <p:nvSpPr>
                <p:cNvPr id="129" name="Google Shape;129;p14"/>
                <p:cNvSpPr/>
                <p:nvPr/>
              </p:nvSpPr>
              <p:spPr>
                <a:xfrm>
                  <a:off x="8005726" y="1101227"/>
                  <a:ext cx="932400" cy="8013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0" name="Google Shape;130;p14"/>
                <p:cNvSpPr/>
                <p:nvPr/>
              </p:nvSpPr>
              <p:spPr>
                <a:xfrm rot="841129">
                  <a:off x="8566966" y="575162"/>
                  <a:ext cx="957312" cy="1037422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1C23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" name="Google Shape;131;p14"/>
                <p:cNvSpPr/>
                <p:nvPr/>
              </p:nvSpPr>
              <p:spPr>
                <a:xfrm rot="10799023">
                  <a:off x="6268808" y="1021312"/>
                  <a:ext cx="1056000" cy="1048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32" name="Google Shape;132;p14"/>
              <p:cNvGrpSpPr/>
              <p:nvPr/>
            </p:nvGrpSpPr>
            <p:grpSpPr>
              <a:xfrm>
                <a:off x="4968639" y="1017910"/>
                <a:ext cx="4107633" cy="1590300"/>
                <a:chOff x="5213314" y="-201590"/>
                <a:chExt cx="4107633" cy="1590300"/>
              </a:xfrm>
            </p:grpSpPr>
            <p:sp>
              <p:nvSpPr>
                <p:cNvPr id="133" name="Google Shape;133;p14"/>
                <p:cNvSpPr/>
                <p:nvPr/>
              </p:nvSpPr>
              <p:spPr>
                <a:xfrm rot="-1746895">
                  <a:off x="8012840" y="-16019"/>
                  <a:ext cx="1079614" cy="1219159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" name="Google Shape;134;p14"/>
                <p:cNvSpPr/>
                <p:nvPr/>
              </p:nvSpPr>
              <p:spPr>
                <a:xfrm rot="10798899">
                  <a:off x="5213314" y="10094"/>
                  <a:ext cx="936600" cy="10620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35" name="Google Shape;135;p14"/>
              <p:cNvGrpSpPr/>
              <p:nvPr/>
            </p:nvGrpSpPr>
            <p:grpSpPr>
              <a:xfrm rot="-4683582">
                <a:off x="6349442" y="813054"/>
                <a:ext cx="1184458" cy="1907226"/>
                <a:chOff x="7689659" y="212914"/>
                <a:chExt cx="1184414" cy="1907156"/>
              </a:xfrm>
            </p:grpSpPr>
            <p:sp>
              <p:nvSpPr>
                <p:cNvPr id="136" name="Google Shape;136;p14"/>
                <p:cNvSpPr/>
                <p:nvPr/>
              </p:nvSpPr>
              <p:spPr>
                <a:xfrm rot="-1254857">
                  <a:off x="7907393" y="1088186"/>
                  <a:ext cx="831161" cy="913569"/>
                </a:xfrm>
                <a:prstGeom prst="triangle">
                  <a:avLst>
                    <a:gd fmla="val 13363" name="adj"/>
                  </a:avLst>
                </a:prstGeom>
                <a:solidFill>
                  <a:srgbClr val="FFEF4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7" name="Google Shape;137;p14"/>
                <p:cNvSpPr/>
                <p:nvPr/>
              </p:nvSpPr>
              <p:spPr>
                <a:xfrm rot="10798762">
                  <a:off x="7689659" y="213064"/>
                  <a:ext cx="832800" cy="1123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38" name="Google Shape;138;p14"/>
              <p:cNvGrpSpPr/>
              <p:nvPr/>
            </p:nvGrpSpPr>
            <p:grpSpPr>
              <a:xfrm rot="10800000">
                <a:off x="8771164" y="1501437"/>
                <a:ext cx="2051629" cy="1484705"/>
                <a:chOff x="7433198" y="489028"/>
                <a:chExt cx="2051424" cy="1484557"/>
              </a:xfrm>
            </p:grpSpPr>
            <p:sp>
              <p:nvSpPr>
                <p:cNvPr id="139" name="Google Shape;139;p14"/>
                <p:cNvSpPr/>
                <p:nvPr/>
              </p:nvSpPr>
              <p:spPr>
                <a:xfrm rot="43829">
                  <a:off x="7442006" y="495571"/>
                  <a:ext cx="1035384" cy="1381913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" name="Google Shape;140;p14"/>
                <p:cNvSpPr/>
                <p:nvPr/>
              </p:nvSpPr>
              <p:spPr>
                <a:xfrm rot="-80244">
                  <a:off x="8390674" y="741914"/>
                  <a:ext cx="1079694" cy="121924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" name="Google Shape;141;p14"/>
                <p:cNvSpPr/>
                <p:nvPr/>
              </p:nvSpPr>
              <p:spPr>
                <a:xfrm rot="-10129783">
                  <a:off x="7573700" y="610358"/>
                  <a:ext cx="1110334" cy="1219238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42" name="Google Shape;142;p14"/>
            <p:cNvGrpSpPr/>
            <p:nvPr/>
          </p:nvGrpSpPr>
          <p:grpSpPr>
            <a:xfrm>
              <a:off x="6026467" y="2922965"/>
              <a:ext cx="2906085" cy="3104982"/>
              <a:chOff x="7272067" y="804115"/>
              <a:chExt cx="2906085" cy="3104982"/>
            </a:xfrm>
          </p:grpSpPr>
          <p:grpSp>
            <p:nvGrpSpPr>
              <p:cNvPr id="143" name="Google Shape;143;p14"/>
              <p:cNvGrpSpPr/>
              <p:nvPr/>
            </p:nvGrpSpPr>
            <p:grpSpPr>
              <a:xfrm>
                <a:off x="7272067" y="2284123"/>
                <a:ext cx="1818615" cy="1624974"/>
                <a:chOff x="7516742" y="1064623"/>
                <a:chExt cx="1818615" cy="1624974"/>
              </a:xfrm>
            </p:grpSpPr>
            <p:sp>
              <p:nvSpPr>
                <p:cNvPr id="144" name="Google Shape;144;p14"/>
                <p:cNvSpPr/>
                <p:nvPr/>
              </p:nvSpPr>
              <p:spPr>
                <a:xfrm>
                  <a:off x="8752157" y="1064623"/>
                  <a:ext cx="583200" cy="6630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" name="Google Shape;145;p14"/>
                <p:cNvSpPr/>
                <p:nvPr/>
              </p:nvSpPr>
              <p:spPr>
                <a:xfrm rot="10798957">
                  <a:off x="7516742" y="1521547"/>
                  <a:ext cx="988500" cy="1167900"/>
                </a:xfrm>
                <a:prstGeom prst="triangle">
                  <a:avLst>
                    <a:gd fmla="val 24597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46" name="Google Shape;146;p14"/>
              <p:cNvSpPr/>
              <p:nvPr/>
            </p:nvSpPr>
            <p:spPr>
              <a:xfrm rot="3128571">
                <a:off x="9071264" y="2174417"/>
                <a:ext cx="929778" cy="903677"/>
              </a:xfrm>
              <a:prstGeom prst="triangle">
                <a:avLst>
                  <a:gd fmla="val 24701" name="adj"/>
                </a:avLst>
              </a:prstGeom>
              <a:solidFill>
                <a:srgbClr val="F8D42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47" name="Google Shape;147;p14"/>
              <p:cNvGrpSpPr/>
              <p:nvPr/>
            </p:nvGrpSpPr>
            <p:grpSpPr>
              <a:xfrm>
                <a:off x="7322120" y="804115"/>
                <a:ext cx="2741065" cy="1796339"/>
                <a:chOff x="7322120" y="804115"/>
                <a:chExt cx="2741065" cy="1796339"/>
              </a:xfrm>
            </p:grpSpPr>
            <p:sp>
              <p:nvSpPr>
                <p:cNvPr id="148" name="Google Shape;148;p14"/>
                <p:cNvSpPr/>
                <p:nvPr/>
              </p:nvSpPr>
              <p:spPr>
                <a:xfrm rot="2981948">
                  <a:off x="8709248" y="1012745"/>
                  <a:ext cx="1079775" cy="1219176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9" name="Google Shape;149;p14"/>
                <p:cNvSpPr/>
                <p:nvPr/>
              </p:nvSpPr>
              <p:spPr>
                <a:xfrm rot="10798738">
                  <a:off x="7897999" y="804265"/>
                  <a:ext cx="816900" cy="118020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0" name="Google Shape;150;p14"/>
                <p:cNvSpPr/>
                <p:nvPr/>
              </p:nvSpPr>
              <p:spPr>
                <a:xfrm rot="2345793">
                  <a:off x="7595160" y="1246074"/>
                  <a:ext cx="928121" cy="1195560"/>
                </a:xfrm>
                <a:prstGeom prst="triangle">
                  <a:avLst>
                    <a:gd fmla="val 24701" name="adj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151" name="Google Shape;151;p14"/>
          <p:cNvSpPr/>
          <p:nvPr/>
        </p:nvSpPr>
        <p:spPr>
          <a:xfrm rot="4472741">
            <a:off x="314803" y="409935"/>
            <a:ext cx="408676" cy="421609"/>
          </a:xfrm>
          <a:prstGeom prst="triangle">
            <a:avLst>
              <a:gd fmla="val 2263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4"/>
          <p:cNvSpPr/>
          <p:nvPr/>
        </p:nvSpPr>
        <p:spPr>
          <a:xfrm rot="-576544">
            <a:off x="-189470" y="553952"/>
            <a:ext cx="404374" cy="668588"/>
          </a:xfrm>
          <a:prstGeom prst="triangle">
            <a:avLst>
              <a:gd fmla="val 27171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4"/>
          <p:cNvSpPr/>
          <p:nvPr/>
        </p:nvSpPr>
        <p:spPr>
          <a:xfrm flipH="1" rot="10800000">
            <a:off x="674008" y="-56227"/>
            <a:ext cx="403500" cy="433500"/>
          </a:xfrm>
          <a:prstGeom prst="triangle">
            <a:avLst>
              <a:gd fmla="val 0" name="adj"/>
            </a:avLst>
          </a:prstGeom>
          <a:solidFill>
            <a:srgbClr val="F8D42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4"/>
          <p:cNvSpPr/>
          <p:nvPr/>
        </p:nvSpPr>
        <p:spPr>
          <a:xfrm rot="1751648">
            <a:off x="-85796" y="789908"/>
            <a:ext cx="394858" cy="523778"/>
          </a:xfrm>
          <a:prstGeom prst="triangle">
            <a:avLst>
              <a:gd fmla="val 24701" name="adj"/>
            </a:avLst>
          </a:prstGeom>
          <a:solidFill>
            <a:srgbClr val="F6C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4"/>
          <p:cNvSpPr/>
          <p:nvPr/>
        </p:nvSpPr>
        <p:spPr>
          <a:xfrm rot="-10797444">
            <a:off x="341319" y="-57060"/>
            <a:ext cx="403500" cy="516300"/>
          </a:xfrm>
          <a:prstGeom prst="triangle">
            <a:avLst>
              <a:gd fmla="val 19714" name="adj"/>
            </a:avLst>
          </a:prstGeom>
          <a:solidFill>
            <a:srgbClr val="FFEF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4"/>
          <p:cNvSpPr/>
          <p:nvPr/>
        </p:nvSpPr>
        <p:spPr>
          <a:xfrm rot="8291836">
            <a:off x="666152" y="-15784"/>
            <a:ext cx="464019" cy="528495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4"/>
          <p:cNvSpPr/>
          <p:nvPr/>
        </p:nvSpPr>
        <p:spPr>
          <a:xfrm rot="-791057">
            <a:off x="213498" y="-78945"/>
            <a:ext cx="455096" cy="538723"/>
          </a:xfrm>
          <a:prstGeom prst="triangle">
            <a:avLst>
              <a:gd fmla="val 24701" name="adj"/>
            </a:avLst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4"/>
          <p:cNvSpPr/>
          <p:nvPr/>
        </p:nvSpPr>
        <p:spPr>
          <a:xfrm>
            <a:off x="7813600" y="410225"/>
            <a:ext cx="980474" cy="1480675"/>
          </a:xfrm>
          <a:custGeom>
            <a:rect b="b" l="l" r="r" t="t"/>
            <a:pathLst>
              <a:path extrusionOk="0" h="3365171" w="2704756">
                <a:moveTo>
                  <a:pt x="0" y="0"/>
                </a:moveTo>
                <a:lnTo>
                  <a:pt x="2704757" y="0"/>
                </a:lnTo>
                <a:lnTo>
                  <a:pt x="2704757" y="3365171"/>
                </a:lnTo>
                <a:lnTo>
                  <a:pt x="0" y="33651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9" name="Google Shape;159;p14"/>
          <p:cNvSpPr txBox="1"/>
          <p:nvPr/>
        </p:nvSpPr>
        <p:spPr>
          <a:xfrm>
            <a:off x="120550" y="3006888"/>
            <a:ext cx="85779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6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¹Aluna de graduação, Universidade Federal do Piauí (UFPI) - Teresina-PI. </a:t>
            </a:r>
            <a:endParaRPr sz="16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6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²Aluno de pós-graduação, Universidade Federal do Piauí (UFPI) - Teresina-PI. </a:t>
            </a:r>
            <a:endParaRPr i="0" sz="1600" u="none" cap="none" strike="noStrike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6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³Professora, Universidade Federal do Piauí (UFPI) - Teresina – PI.</a:t>
            </a:r>
            <a:r>
              <a:rPr b="0" i="0" lang="pt-BR" sz="1600" u="none" cap="none" strike="noStrike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600">
              <a:solidFill>
                <a:srgbClr val="434343"/>
              </a:solidFill>
            </a:endParaRPr>
          </a:p>
        </p:txBody>
      </p:sp>
      <p:sp>
        <p:nvSpPr>
          <p:cNvPr id="160" name="Google Shape;160;p14"/>
          <p:cNvSpPr txBox="1"/>
          <p:nvPr/>
        </p:nvSpPr>
        <p:spPr>
          <a:xfrm>
            <a:off x="1661117" y="2422425"/>
            <a:ext cx="5778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600" u="none" cap="none" strike="noStrike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Oliveira MS¹*, Ferreira-Júnior JA², Sousa JS³ </a:t>
            </a:r>
            <a:endParaRPr sz="16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