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E5FF3-105B-408B-8999-51DA47F3A974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8A941-A584-42CE-AD85-96EB2A6F54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13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8A941-A584-42CE-AD85-96EB2A6F54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300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01BF-98BD-4D55-848A-D3DF40C585CA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BE84-88BF-4531-8FFC-2D5EB852C3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84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01BF-98BD-4D55-848A-D3DF40C585CA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BE84-88BF-4531-8FFC-2D5EB852C3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24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01BF-98BD-4D55-848A-D3DF40C585CA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BE84-88BF-4531-8FFC-2D5EB852C3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08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01BF-98BD-4D55-848A-D3DF40C585CA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BE84-88BF-4531-8FFC-2D5EB852C3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67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01BF-98BD-4D55-848A-D3DF40C585CA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BE84-88BF-4531-8FFC-2D5EB852C3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81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01BF-98BD-4D55-848A-D3DF40C585CA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BE84-88BF-4531-8FFC-2D5EB852C3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93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01BF-98BD-4D55-848A-D3DF40C585CA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BE84-88BF-4531-8FFC-2D5EB852C3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30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01BF-98BD-4D55-848A-D3DF40C585CA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BE84-88BF-4531-8FFC-2D5EB852C3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25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01BF-98BD-4D55-848A-D3DF40C585CA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BE84-88BF-4531-8FFC-2D5EB852C3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04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01BF-98BD-4D55-848A-D3DF40C585CA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BE84-88BF-4531-8FFC-2D5EB852C3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92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01BF-98BD-4D55-848A-D3DF40C585CA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8BE84-88BF-4531-8FFC-2D5EB852C3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66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101BF-98BD-4D55-848A-D3DF40C585CA}" type="datetimeFigureOut">
              <a:rPr lang="pt-BR" smtClean="0"/>
              <a:t>29/10/2022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8BE84-88BF-4531-8FFC-2D5EB852C3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79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2719772"/>
            <a:ext cx="835292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 DO TRABALHO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255568" y="4365104"/>
            <a:ext cx="388843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>
                <a:solidFill>
                  <a:sysClr val="windowText" lastClr="000000"/>
                </a:solidFill>
              </a:rPr>
              <a:t>NOME DOS AUTORES</a:t>
            </a:r>
          </a:p>
          <a:p>
            <a:pPr algn="just"/>
            <a:r>
              <a:rPr lang="pt-BR" dirty="0">
                <a:solidFill>
                  <a:sysClr val="windowText" lastClr="000000"/>
                </a:solidFill>
              </a:rPr>
              <a:t>E-MAIL</a:t>
            </a:r>
          </a:p>
          <a:p>
            <a:pPr algn="just"/>
            <a:r>
              <a:rPr lang="pt-BR" dirty="0">
                <a:solidFill>
                  <a:sysClr val="windowText" lastClr="000000"/>
                </a:solidFill>
              </a:rPr>
              <a:t>INSTITUIÇÕES LIGADAS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6872370-86C7-4515-D592-02497CA3DB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29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5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1844824"/>
            <a:ext cx="5256584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b="1" dirty="0"/>
              <a:t>INTRODUÇÃO</a:t>
            </a:r>
            <a:endParaRPr lang="pt-BR" dirty="0"/>
          </a:p>
          <a:p>
            <a:pPr lvl="0"/>
            <a:r>
              <a:rPr lang="pt-BR" b="1" dirty="0"/>
              <a:t>METODOLOGIA </a:t>
            </a:r>
            <a:endParaRPr lang="pt-BR" dirty="0"/>
          </a:p>
          <a:p>
            <a:pPr lvl="0"/>
            <a:r>
              <a:rPr lang="pt-PT" b="1" dirty="0"/>
              <a:t>REFERENCIAL TEÓRICO </a:t>
            </a:r>
          </a:p>
          <a:p>
            <a:pPr lvl="0"/>
            <a:r>
              <a:rPr lang="pt-PT" b="1" dirty="0"/>
              <a:t>RESULTADOS E DISCUSSÃO </a:t>
            </a:r>
            <a:endParaRPr lang="pt-BR" dirty="0"/>
          </a:p>
          <a:p>
            <a:pPr lvl="0"/>
            <a:r>
              <a:rPr lang="pt-PT" b="1" dirty="0"/>
              <a:t>CONSIDERAÇÕES FINAIS</a:t>
            </a:r>
            <a:endParaRPr lang="pt-BR" dirty="0"/>
          </a:p>
          <a:p>
            <a:pPr lvl="0"/>
            <a:r>
              <a:rPr lang="pt-BR" b="1" dirty="0"/>
              <a:t>REFERÊNCIAS 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259632" y="692696"/>
            <a:ext cx="52565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Logo do evento III SIMPÓSIO</a:t>
            </a:r>
          </a:p>
        </p:txBody>
      </p:sp>
    </p:spTree>
    <p:extLst>
      <p:ext uri="{BB962C8B-B14F-4D97-AF65-F5344CB8AC3E}">
        <p14:creationId xmlns:p14="http://schemas.microsoft.com/office/powerpoint/2010/main" val="40556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15915" y="1196752"/>
            <a:ext cx="37227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Orientações  complementares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547664" y="2348880"/>
            <a:ext cx="5976664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§"/>
            </a:pP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 ser usado máximo de 6 slides;</a:t>
            </a:r>
          </a:p>
          <a:p>
            <a:pPr marL="285750" indent="-285750" algn="ctr">
              <a:buFont typeface="Wingdings" pitchFamily="2" charset="2"/>
              <a:buChar char="§"/>
            </a:pP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escrito do trabalho deve ser em tópicos </a:t>
            </a:r>
            <a:r>
              <a:rPr lang="pt-BR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 as principais </a:t>
            </a: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informações;</a:t>
            </a:r>
          </a:p>
          <a:p>
            <a:pPr marL="285750" indent="-285750" algn="ctr">
              <a:buFont typeface="Wingdings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988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48</Words>
  <Application>Microsoft Office PowerPoint</Application>
  <PresentationFormat>Apresentação na tela (4:3)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Leandro</cp:lastModifiedBy>
  <cp:revision>5</cp:revision>
  <dcterms:created xsi:type="dcterms:W3CDTF">2022-10-26T12:00:50Z</dcterms:created>
  <dcterms:modified xsi:type="dcterms:W3CDTF">2022-10-30T02:14:48Z</dcterms:modified>
</cp:coreProperties>
</file>