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47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3E5FF3-105B-408B-8999-51DA47F3A974}" type="datetimeFigureOut">
              <a:rPr lang="pt-BR" smtClean="0"/>
              <a:t>29/10/2022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08A941-A584-42CE-AD85-96EB2A6F54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5138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08A941-A584-42CE-AD85-96EB2A6F549C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8300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01BF-98BD-4D55-848A-D3DF40C585CA}" type="datetimeFigureOut">
              <a:rPr lang="pt-BR" smtClean="0"/>
              <a:t>29/10/2022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8BE84-88BF-4531-8FFC-2D5EB852C3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2849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01BF-98BD-4D55-848A-D3DF40C585CA}" type="datetimeFigureOut">
              <a:rPr lang="pt-BR" smtClean="0"/>
              <a:t>29/10/2022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8BE84-88BF-4531-8FFC-2D5EB852C3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9240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01BF-98BD-4D55-848A-D3DF40C585CA}" type="datetimeFigureOut">
              <a:rPr lang="pt-BR" smtClean="0"/>
              <a:t>29/10/2022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8BE84-88BF-4531-8FFC-2D5EB852C3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6087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01BF-98BD-4D55-848A-D3DF40C585CA}" type="datetimeFigureOut">
              <a:rPr lang="pt-BR" smtClean="0"/>
              <a:t>29/10/2022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8BE84-88BF-4531-8FFC-2D5EB852C3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4678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01BF-98BD-4D55-848A-D3DF40C585CA}" type="datetimeFigureOut">
              <a:rPr lang="pt-BR" smtClean="0"/>
              <a:t>29/10/2022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8BE84-88BF-4531-8FFC-2D5EB852C3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5813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01BF-98BD-4D55-848A-D3DF40C585CA}" type="datetimeFigureOut">
              <a:rPr lang="pt-BR" smtClean="0"/>
              <a:t>29/10/2022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8BE84-88BF-4531-8FFC-2D5EB852C3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932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01BF-98BD-4D55-848A-D3DF40C585CA}" type="datetimeFigureOut">
              <a:rPr lang="pt-BR" smtClean="0"/>
              <a:t>29/10/2022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8BE84-88BF-4531-8FFC-2D5EB852C3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8305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01BF-98BD-4D55-848A-D3DF40C585CA}" type="datetimeFigureOut">
              <a:rPr lang="pt-BR" smtClean="0"/>
              <a:t>29/10/2022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8BE84-88BF-4531-8FFC-2D5EB852C3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0259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01BF-98BD-4D55-848A-D3DF40C585CA}" type="datetimeFigureOut">
              <a:rPr lang="pt-BR" smtClean="0"/>
              <a:t>29/10/2022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8BE84-88BF-4531-8FFC-2D5EB852C3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3042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01BF-98BD-4D55-848A-D3DF40C585CA}" type="datetimeFigureOut">
              <a:rPr lang="pt-BR" smtClean="0"/>
              <a:t>29/10/2022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8BE84-88BF-4531-8FFC-2D5EB852C3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8925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01BF-98BD-4D55-848A-D3DF40C585CA}" type="datetimeFigureOut">
              <a:rPr lang="pt-BR" smtClean="0"/>
              <a:t>29/10/2022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8BE84-88BF-4531-8FFC-2D5EB852C3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665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101BF-98BD-4D55-848A-D3DF40C585CA}" type="datetimeFigureOut">
              <a:rPr lang="pt-BR" smtClean="0"/>
              <a:t>29/10/2022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8BE84-88BF-4531-8FFC-2D5EB852C3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0791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395536" y="2719772"/>
            <a:ext cx="8352928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TITULO DO TRABALHO</a:t>
            </a:r>
          </a:p>
        </p:txBody>
      </p:sp>
      <p:sp>
        <p:nvSpPr>
          <p:cNvPr id="6" name="Retângulo 5"/>
          <p:cNvSpPr/>
          <p:nvPr/>
        </p:nvSpPr>
        <p:spPr>
          <a:xfrm>
            <a:off x="5255568" y="4365104"/>
            <a:ext cx="3888432" cy="1800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dirty="0">
                <a:solidFill>
                  <a:sysClr val="windowText" lastClr="000000"/>
                </a:solidFill>
              </a:rPr>
              <a:t>NOME DOS AUTORES</a:t>
            </a:r>
          </a:p>
          <a:p>
            <a:pPr algn="just"/>
            <a:r>
              <a:rPr lang="pt-BR" dirty="0">
                <a:solidFill>
                  <a:sysClr val="windowText" lastClr="000000"/>
                </a:solidFill>
              </a:rPr>
              <a:t>E-MAIL</a:t>
            </a:r>
          </a:p>
          <a:p>
            <a:pPr algn="just"/>
            <a:r>
              <a:rPr lang="pt-BR" dirty="0">
                <a:solidFill>
                  <a:sysClr val="windowText" lastClr="000000"/>
                </a:solidFill>
              </a:rPr>
              <a:t>INSTITUIÇÕES LIGADAS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46872370-86C7-4515-D592-02497CA3DB6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299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52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539552" y="1844824"/>
            <a:ext cx="5256584" cy="38884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pt-BR" b="1" dirty="0"/>
              <a:t>INTRODUÇÃO</a:t>
            </a:r>
            <a:endParaRPr lang="pt-BR" dirty="0"/>
          </a:p>
          <a:p>
            <a:pPr lvl="0"/>
            <a:r>
              <a:rPr lang="pt-BR" b="1" dirty="0"/>
              <a:t>METODOLOGIA </a:t>
            </a:r>
            <a:endParaRPr lang="pt-BR" dirty="0"/>
          </a:p>
          <a:p>
            <a:pPr lvl="0"/>
            <a:r>
              <a:rPr lang="pt-PT" b="1" dirty="0"/>
              <a:t>REFERENCIAL TEÓRICO </a:t>
            </a:r>
          </a:p>
          <a:p>
            <a:pPr lvl="0"/>
            <a:r>
              <a:rPr lang="pt-PT" b="1" dirty="0"/>
              <a:t>RESULTADOS E DISCUSSÃO </a:t>
            </a:r>
            <a:endParaRPr lang="pt-BR" dirty="0"/>
          </a:p>
          <a:p>
            <a:pPr lvl="0"/>
            <a:r>
              <a:rPr lang="pt-PT" b="1" dirty="0"/>
              <a:t>CONSIDERAÇÕES FINAIS</a:t>
            </a:r>
            <a:endParaRPr lang="pt-BR" dirty="0"/>
          </a:p>
          <a:p>
            <a:pPr lvl="0"/>
            <a:r>
              <a:rPr lang="pt-BR" b="1" dirty="0"/>
              <a:t>REFERÊNCIAS 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1259632" y="692696"/>
            <a:ext cx="525658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Logo do evento III SIMPÓSIO</a:t>
            </a:r>
          </a:p>
        </p:txBody>
      </p:sp>
    </p:spTree>
    <p:extLst>
      <p:ext uri="{BB962C8B-B14F-4D97-AF65-F5344CB8AC3E}">
        <p14:creationId xmlns:p14="http://schemas.microsoft.com/office/powerpoint/2010/main" val="405567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515915" y="1196752"/>
            <a:ext cx="372271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Orientações  complementares</a:t>
            </a:r>
          </a:p>
        </p:txBody>
      </p:sp>
      <p:sp>
        <p:nvSpPr>
          <p:cNvPr id="5" name="Retângulo 4"/>
          <p:cNvSpPr/>
          <p:nvPr/>
        </p:nvSpPr>
        <p:spPr>
          <a:xfrm>
            <a:off x="1547664" y="2348880"/>
            <a:ext cx="5976664" cy="3384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Wingdings" pitchFamily="2" charset="2"/>
              <a:buChar char="§"/>
            </a:pPr>
            <a:r>
              <a:rPr lang="pt-BR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Deve ser usado máximo de 6 slides;</a:t>
            </a:r>
          </a:p>
          <a:p>
            <a:pPr marL="285750" indent="-285750" algn="ctr">
              <a:buFont typeface="Wingdings" pitchFamily="2" charset="2"/>
              <a:buChar char="§"/>
            </a:pPr>
            <a:r>
              <a:rPr lang="pt-BR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 escrito do trabalho deve ser em tópicos </a:t>
            </a:r>
            <a:r>
              <a:rPr lang="pt-BR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 as principais </a:t>
            </a:r>
            <a:r>
              <a:rPr lang="pt-BR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informações;</a:t>
            </a:r>
          </a:p>
          <a:p>
            <a:pPr marL="285750" indent="-285750" algn="ctr">
              <a:buFont typeface="Wingdings" pitchFamily="2" charset="2"/>
              <a:buChar char="§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49886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48</Words>
  <Application>Microsoft Office PowerPoint</Application>
  <PresentationFormat>Apresentação na tela (4:3)</PresentationFormat>
  <Paragraphs>15</Paragraphs>
  <Slides>3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DELL</dc:creator>
  <cp:lastModifiedBy>Leandro</cp:lastModifiedBy>
  <cp:revision>5</cp:revision>
  <dcterms:created xsi:type="dcterms:W3CDTF">2022-10-26T12:00:50Z</dcterms:created>
  <dcterms:modified xsi:type="dcterms:W3CDTF">2022-10-30T02:14:48Z</dcterms:modified>
</cp:coreProperties>
</file>