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507238" cy="40319325"/>
  <p:notesSz cx="32918400" cy="5120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36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62190" algn="l" rtl="0" fontAlgn="base">
      <a:spcBef>
        <a:spcPct val="0"/>
      </a:spcBef>
      <a:spcAft>
        <a:spcPct val="0"/>
      </a:spcAft>
      <a:defRPr sz="3236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24381" algn="l" rtl="0" fontAlgn="base">
      <a:spcBef>
        <a:spcPct val="0"/>
      </a:spcBef>
      <a:spcAft>
        <a:spcPct val="0"/>
      </a:spcAft>
      <a:defRPr sz="3236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86569" algn="l" rtl="0" fontAlgn="base">
      <a:spcBef>
        <a:spcPct val="0"/>
      </a:spcBef>
      <a:spcAft>
        <a:spcPct val="0"/>
      </a:spcAft>
      <a:defRPr sz="3236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48758" algn="l" rtl="0" fontAlgn="base">
      <a:spcBef>
        <a:spcPct val="0"/>
      </a:spcBef>
      <a:spcAft>
        <a:spcPct val="0"/>
      </a:spcAft>
      <a:defRPr sz="3236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310948" algn="l" defTabSz="924381" rtl="0" eaLnBrk="1" latinLnBrk="0" hangingPunct="1">
      <a:defRPr sz="3236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73139" algn="l" defTabSz="924381" rtl="0" eaLnBrk="1" latinLnBrk="0" hangingPunct="1">
      <a:defRPr sz="3236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35327" algn="l" defTabSz="924381" rtl="0" eaLnBrk="1" latinLnBrk="0" hangingPunct="1">
      <a:defRPr sz="3236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97517" algn="l" defTabSz="924381" rtl="0" eaLnBrk="1" latinLnBrk="0" hangingPunct="1">
      <a:defRPr sz="3236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8" userDrawn="1">
          <p15:clr>
            <a:srgbClr val="A4A3A4"/>
          </p15:clr>
        </p15:guide>
        <p15:guide id="2" orient="horz" pos="24046" userDrawn="1">
          <p15:clr>
            <a:srgbClr val="A4A3A4"/>
          </p15:clr>
        </p15:guide>
        <p15:guide id="3" orient="horz" pos="4565" userDrawn="1">
          <p15:clr>
            <a:srgbClr val="A4A3A4"/>
          </p15:clr>
        </p15:guide>
        <p15:guide id="4" orient="horz" pos="2606" userDrawn="1">
          <p15:clr>
            <a:srgbClr val="A4A3A4"/>
          </p15:clr>
        </p15:guide>
        <p15:guide id="5" pos="4723" userDrawn="1">
          <p15:clr>
            <a:srgbClr val="A4A3A4"/>
          </p15:clr>
        </p15:guide>
        <p15:guide id="6" pos="5341" userDrawn="1">
          <p15:clr>
            <a:srgbClr val="A4A3A4"/>
          </p15:clr>
        </p15:guide>
        <p15:guide id="7" pos="9718" userDrawn="1">
          <p15:clr>
            <a:srgbClr val="A4A3A4"/>
          </p15:clr>
        </p15:guide>
        <p15:guide id="8" pos="15574" userDrawn="1">
          <p15:clr>
            <a:srgbClr val="A4A3A4"/>
          </p15:clr>
        </p15:guide>
        <p15:guide id="9" pos="731" userDrawn="1">
          <p15:clr>
            <a:srgbClr val="A4A3A4"/>
          </p15:clr>
        </p15:guide>
        <p15:guide id="10" pos="10366" userDrawn="1">
          <p15:clr>
            <a:srgbClr val="A4A3A4"/>
          </p15:clr>
        </p15:guide>
        <p15:guide id="11" pos="14958" userDrawn="1">
          <p15:clr>
            <a:srgbClr val="A4A3A4"/>
          </p15:clr>
        </p15:guide>
        <p15:guide id="12" pos="19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B4B4B"/>
    <a:srgbClr val="7B411D"/>
    <a:srgbClr val="FFFE7E"/>
    <a:srgbClr val="FEADDD"/>
    <a:srgbClr val="FFFF66"/>
    <a:srgbClr val="191919"/>
    <a:srgbClr val="FFFFE1"/>
    <a:srgbClr val="FFF3F3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95DF4-E5A7-424B-AAB3-500C51B4B965}" v="1" dt="2024-07-22T23:55:55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3426" autoAdjust="0"/>
  </p:normalViewPr>
  <p:slideViewPr>
    <p:cSldViewPr snapToGrid="0">
      <p:cViewPr>
        <p:scale>
          <a:sx n="10" d="100"/>
          <a:sy n="10" d="100"/>
        </p:scale>
        <p:origin x="2294" y="432"/>
      </p:cViewPr>
      <p:guideLst>
        <p:guide orient="horz" pos="878"/>
        <p:guide orient="horz" pos="24046"/>
        <p:guide orient="horz" pos="4565"/>
        <p:guide orient="horz" pos="2606"/>
        <p:guide pos="4723"/>
        <p:guide pos="5341"/>
        <p:guide pos="9718"/>
        <p:guide pos="15574"/>
        <p:guide pos="731"/>
        <p:guide pos="10366"/>
        <p:guide pos="14958"/>
        <p:guide pos="19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A8C368-2E42-4DBF-B8D4-19FEE9313B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14265275" cy="2560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D88DE-5E1A-4F14-86D8-4C9E34ED7F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8646775" y="0"/>
            <a:ext cx="14263688" cy="2560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5F8C04F-D116-42BB-ACC0-93A759E5D6C0}" type="datetime1">
              <a:rPr lang="en-US" altLang="pt-BR"/>
              <a:pPr/>
              <a:t>7/23/2024</a:t>
            </a:fld>
            <a:endParaRPr lang="en-US" altLang="pt-B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9E331A-796F-4E7B-A0C1-1F75ABC2C3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18550" y="3840163"/>
            <a:ext cx="15481300" cy="1920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B90A19-B20A-42FF-A0B6-3F7F9E45D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92475" y="24323675"/>
            <a:ext cx="26333450" cy="23042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685A8-910B-41C0-A336-BF07C9B939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48637825"/>
            <a:ext cx="14265275" cy="2559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56F62-1472-4B69-A59C-BF00BE963D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8646775" y="48637825"/>
            <a:ext cx="14263688" cy="25590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7F0262A-2E0A-4372-9CDC-5AE5699F6984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62190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111" charset="-128"/>
      </a:defRPr>
    </a:lvl1pPr>
    <a:lvl2pPr marL="462190" algn="l" defTabSz="462190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2pPr>
    <a:lvl3pPr marL="924381" algn="l" defTabSz="462190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3pPr>
    <a:lvl4pPr marL="1386569" algn="l" defTabSz="462190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4pPr>
    <a:lvl5pPr marL="1848758" algn="l" defTabSz="462190" rtl="0" eaLnBrk="0" fontAlgn="base" hangingPunct="0">
      <a:spcBef>
        <a:spcPct val="30000"/>
      </a:spcBef>
      <a:spcAft>
        <a:spcPct val="0"/>
      </a:spcAft>
      <a:defRPr sz="1214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5pPr>
    <a:lvl6pPr marL="2310948" algn="l" defTabSz="462190" rtl="0" eaLnBrk="1" latinLnBrk="0" hangingPunct="1">
      <a:defRPr sz="1214" kern="1200">
        <a:solidFill>
          <a:schemeClr val="tx1"/>
        </a:solidFill>
        <a:latin typeface="+mn-lt"/>
        <a:ea typeface="+mn-ea"/>
        <a:cs typeface="+mn-cs"/>
      </a:defRPr>
    </a:lvl6pPr>
    <a:lvl7pPr marL="2773139" algn="l" defTabSz="462190" rtl="0" eaLnBrk="1" latinLnBrk="0" hangingPunct="1">
      <a:defRPr sz="1214" kern="1200">
        <a:solidFill>
          <a:schemeClr val="tx1"/>
        </a:solidFill>
        <a:latin typeface="+mn-lt"/>
        <a:ea typeface="+mn-ea"/>
        <a:cs typeface="+mn-cs"/>
      </a:defRPr>
    </a:lvl7pPr>
    <a:lvl8pPr marL="3235327" algn="l" defTabSz="462190" rtl="0" eaLnBrk="1" latinLnBrk="0" hangingPunct="1">
      <a:defRPr sz="1214" kern="1200">
        <a:solidFill>
          <a:schemeClr val="tx1"/>
        </a:solidFill>
        <a:latin typeface="+mn-lt"/>
        <a:ea typeface="+mn-ea"/>
        <a:cs typeface="+mn-cs"/>
      </a:defRPr>
    </a:lvl8pPr>
    <a:lvl9pPr marL="3697517" algn="l" defTabSz="462190" rtl="0" eaLnBrk="1" latinLnBrk="0" hangingPunct="1">
      <a:defRPr sz="12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C60E98FE-720E-464B-823D-2825F658A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8718550" y="3840163"/>
            <a:ext cx="15481300" cy="1920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AAADC423-164E-4F8D-ACC3-F76B95AED7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5000">
              <a:solidFill>
                <a:srgbClr val="000000"/>
              </a:solidFill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F5D8422B-52FB-4A4E-A0E3-A7BA08E34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B4FB755-C4B6-4986-8F19-F024E8146164}" type="slidenum">
              <a:rPr lang="en-US" altLang="pt-BR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pt-B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7845" y="12525905"/>
            <a:ext cx="27631556" cy="8640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5685" y="22846844"/>
            <a:ext cx="22755873" cy="10305383"/>
          </a:xfrm>
        </p:spPr>
        <p:txBody>
          <a:bodyPr/>
          <a:lstStyle>
            <a:lvl1pPr marL="0" indent="0" algn="ctr">
              <a:buNone/>
              <a:defRPr/>
            </a:lvl1pPr>
            <a:lvl2pPr marL="221733" indent="0" algn="ctr">
              <a:buNone/>
              <a:defRPr/>
            </a:lvl2pPr>
            <a:lvl3pPr marL="443469" indent="0" algn="ctr">
              <a:buNone/>
              <a:defRPr/>
            </a:lvl3pPr>
            <a:lvl4pPr marL="665202" indent="0" algn="ctr">
              <a:buNone/>
              <a:defRPr/>
            </a:lvl4pPr>
            <a:lvl5pPr marL="886936" indent="0" algn="ctr">
              <a:buNone/>
              <a:defRPr/>
            </a:lvl5pPr>
            <a:lvl6pPr marL="1108670" indent="0" algn="ctr">
              <a:buNone/>
              <a:defRPr/>
            </a:lvl6pPr>
            <a:lvl7pPr marL="1330405" indent="0" algn="ctr">
              <a:buNone/>
              <a:defRPr/>
            </a:lvl7pPr>
            <a:lvl8pPr marL="1552138" indent="0" algn="ctr">
              <a:buNone/>
              <a:defRPr/>
            </a:lvl8pPr>
            <a:lvl9pPr marL="177387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CE8900-E7D0-4E8E-8531-5F69D0B15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3A96E7-33DB-4760-8587-F97D52519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BA0289-42C6-42DD-8BC7-7165F7D14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E2412-E5B6-4EF6-BFE7-F55873321D3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6533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2F22E0-2B8F-4C12-A853-7FA6AC2F4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254A80-6AB4-423D-B4F7-6E58823D5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70B278-66A9-4C6A-ACC3-565165316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9D343-F86B-4844-8E4E-C783D589EFC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8346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62015" y="3583554"/>
            <a:ext cx="6907386" cy="322558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7848" y="3583554"/>
            <a:ext cx="20627423" cy="322558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320541-EA4F-4BEC-9E22-F9A75809E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80364E-AB9B-4DD9-81E9-95A552491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2B092A-DCD8-4BAE-8157-86FA4F1E8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66DD8-2759-4983-9FF3-A08A04B237F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1106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992541-B233-4483-8B67-A45EB65EA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D0F3A6-4615-4D5E-A615-CD5D54A4C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EFE59E-3FB7-4245-A394-06A25BF0D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5DF62-B0B5-49D0-9BFF-91C331620A3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5024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850" y="25909296"/>
            <a:ext cx="27631556" cy="8007088"/>
          </a:xfrm>
        </p:spPr>
        <p:txBody>
          <a:bodyPr anchor="t"/>
          <a:lstStyle>
            <a:lvl1pPr algn="l">
              <a:defRPr sz="193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7850" y="17089443"/>
            <a:ext cx="27631556" cy="8819852"/>
          </a:xfrm>
        </p:spPr>
        <p:txBody>
          <a:bodyPr anchor="b"/>
          <a:lstStyle>
            <a:lvl1pPr marL="0" indent="0">
              <a:buNone/>
              <a:defRPr sz="970"/>
            </a:lvl1pPr>
            <a:lvl2pPr marL="221733" indent="0">
              <a:buNone/>
              <a:defRPr sz="873"/>
            </a:lvl2pPr>
            <a:lvl3pPr marL="443469" indent="0">
              <a:buNone/>
              <a:defRPr sz="777"/>
            </a:lvl3pPr>
            <a:lvl4pPr marL="665202" indent="0">
              <a:buNone/>
              <a:defRPr sz="679"/>
            </a:lvl4pPr>
            <a:lvl5pPr marL="886936" indent="0">
              <a:buNone/>
              <a:defRPr sz="679"/>
            </a:lvl5pPr>
            <a:lvl6pPr marL="1108670" indent="0">
              <a:buNone/>
              <a:defRPr sz="679"/>
            </a:lvl6pPr>
            <a:lvl7pPr marL="1330405" indent="0">
              <a:buNone/>
              <a:defRPr sz="679"/>
            </a:lvl7pPr>
            <a:lvl8pPr marL="1552138" indent="0">
              <a:buNone/>
              <a:defRPr sz="679"/>
            </a:lvl8pPr>
            <a:lvl9pPr marL="1773872" indent="0">
              <a:buNone/>
              <a:defRPr sz="6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33F18D-C819-4E2D-A6AF-C107A827C7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533BA-8683-47FF-A0E3-FF62696894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48F884-65C6-45F9-A90D-B58E7DC8F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A4CFF-7846-4259-9036-64945016113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0436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7848" y="11648978"/>
            <a:ext cx="13767404" cy="24190428"/>
          </a:xfrm>
        </p:spPr>
        <p:txBody>
          <a:bodyPr/>
          <a:lstStyle>
            <a:lvl1pPr>
              <a:defRPr sz="1357"/>
            </a:lvl1pPr>
            <a:lvl2pPr>
              <a:defRPr sz="1165"/>
            </a:lvl2pPr>
            <a:lvl3pPr>
              <a:defRPr sz="970"/>
            </a:lvl3pPr>
            <a:lvl4pPr>
              <a:defRPr sz="873"/>
            </a:lvl4pPr>
            <a:lvl5pPr>
              <a:defRPr sz="873"/>
            </a:lvl5pPr>
            <a:lvl6pPr>
              <a:defRPr sz="873"/>
            </a:lvl6pPr>
            <a:lvl7pPr>
              <a:defRPr sz="873"/>
            </a:lvl7pPr>
            <a:lvl8pPr>
              <a:defRPr sz="873"/>
            </a:lvl8pPr>
            <a:lvl9pPr>
              <a:defRPr sz="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01996" y="11648978"/>
            <a:ext cx="13767404" cy="24190428"/>
          </a:xfrm>
        </p:spPr>
        <p:txBody>
          <a:bodyPr/>
          <a:lstStyle>
            <a:lvl1pPr>
              <a:defRPr sz="1357"/>
            </a:lvl1pPr>
            <a:lvl2pPr>
              <a:defRPr sz="1165"/>
            </a:lvl2pPr>
            <a:lvl3pPr>
              <a:defRPr sz="970"/>
            </a:lvl3pPr>
            <a:lvl4pPr>
              <a:defRPr sz="873"/>
            </a:lvl4pPr>
            <a:lvl5pPr>
              <a:defRPr sz="873"/>
            </a:lvl5pPr>
            <a:lvl6pPr>
              <a:defRPr sz="873"/>
            </a:lvl6pPr>
            <a:lvl7pPr>
              <a:defRPr sz="873"/>
            </a:lvl7pPr>
            <a:lvl8pPr>
              <a:defRPr sz="873"/>
            </a:lvl8pPr>
            <a:lvl9pPr>
              <a:defRPr sz="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6C211-5734-4517-880C-3D4015BD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91520D-B7A0-4871-A1BE-C88CCAC4C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A5571-77D0-4696-ADD7-079C1CFE82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15678-A514-4273-B69B-D855B34A403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611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72" y="1613866"/>
            <a:ext cx="29256111" cy="6719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564" y="9025964"/>
            <a:ext cx="14363007" cy="3760492"/>
          </a:xfrm>
        </p:spPr>
        <p:txBody>
          <a:bodyPr anchor="b"/>
          <a:lstStyle>
            <a:lvl1pPr marL="0" indent="0">
              <a:buNone/>
              <a:defRPr sz="1165" b="1"/>
            </a:lvl1pPr>
            <a:lvl2pPr marL="221733" indent="0">
              <a:buNone/>
              <a:defRPr sz="970" b="1"/>
            </a:lvl2pPr>
            <a:lvl3pPr marL="443469" indent="0">
              <a:buNone/>
              <a:defRPr sz="873" b="1"/>
            </a:lvl3pPr>
            <a:lvl4pPr marL="665202" indent="0">
              <a:buNone/>
              <a:defRPr sz="777" b="1"/>
            </a:lvl4pPr>
            <a:lvl5pPr marL="886936" indent="0">
              <a:buNone/>
              <a:defRPr sz="777" b="1"/>
            </a:lvl5pPr>
            <a:lvl6pPr marL="1108670" indent="0">
              <a:buNone/>
              <a:defRPr sz="777" b="1"/>
            </a:lvl6pPr>
            <a:lvl7pPr marL="1330405" indent="0">
              <a:buNone/>
              <a:defRPr sz="777" b="1"/>
            </a:lvl7pPr>
            <a:lvl8pPr marL="1552138" indent="0">
              <a:buNone/>
              <a:defRPr sz="777" b="1"/>
            </a:lvl8pPr>
            <a:lvl9pPr marL="1773872" indent="0">
              <a:buNone/>
              <a:defRPr sz="7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5564" y="12786457"/>
            <a:ext cx="14363007" cy="23229890"/>
          </a:xfrm>
        </p:spPr>
        <p:txBody>
          <a:bodyPr/>
          <a:lstStyle>
            <a:lvl1pPr>
              <a:defRPr sz="1165"/>
            </a:lvl1pPr>
            <a:lvl2pPr>
              <a:defRPr sz="970"/>
            </a:lvl2pPr>
            <a:lvl3pPr>
              <a:defRPr sz="873"/>
            </a:lvl3pPr>
            <a:lvl4pPr>
              <a:defRPr sz="777"/>
            </a:lvl4pPr>
            <a:lvl5pPr>
              <a:defRPr sz="777"/>
            </a:lvl5pPr>
            <a:lvl6pPr>
              <a:defRPr sz="777"/>
            </a:lvl6pPr>
            <a:lvl7pPr>
              <a:defRPr sz="777"/>
            </a:lvl7pPr>
            <a:lvl8pPr>
              <a:defRPr sz="777"/>
            </a:lvl8pPr>
            <a:lvl9pPr>
              <a:defRPr sz="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513632" y="9025964"/>
            <a:ext cx="14368045" cy="3760492"/>
          </a:xfrm>
        </p:spPr>
        <p:txBody>
          <a:bodyPr anchor="b"/>
          <a:lstStyle>
            <a:lvl1pPr marL="0" indent="0">
              <a:buNone/>
              <a:defRPr sz="1165" b="1"/>
            </a:lvl1pPr>
            <a:lvl2pPr marL="221733" indent="0">
              <a:buNone/>
              <a:defRPr sz="970" b="1"/>
            </a:lvl2pPr>
            <a:lvl3pPr marL="443469" indent="0">
              <a:buNone/>
              <a:defRPr sz="873" b="1"/>
            </a:lvl3pPr>
            <a:lvl4pPr marL="665202" indent="0">
              <a:buNone/>
              <a:defRPr sz="777" b="1"/>
            </a:lvl4pPr>
            <a:lvl5pPr marL="886936" indent="0">
              <a:buNone/>
              <a:defRPr sz="777" b="1"/>
            </a:lvl5pPr>
            <a:lvl6pPr marL="1108670" indent="0">
              <a:buNone/>
              <a:defRPr sz="777" b="1"/>
            </a:lvl6pPr>
            <a:lvl7pPr marL="1330405" indent="0">
              <a:buNone/>
              <a:defRPr sz="777" b="1"/>
            </a:lvl7pPr>
            <a:lvl8pPr marL="1552138" indent="0">
              <a:buNone/>
              <a:defRPr sz="777" b="1"/>
            </a:lvl8pPr>
            <a:lvl9pPr marL="1773872" indent="0">
              <a:buNone/>
              <a:defRPr sz="7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513632" y="12786457"/>
            <a:ext cx="14368045" cy="23229890"/>
          </a:xfrm>
        </p:spPr>
        <p:txBody>
          <a:bodyPr/>
          <a:lstStyle>
            <a:lvl1pPr>
              <a:defRPr sz="1165"/>
            </a:lvl1pPr>
            <a:lvl2pPr>
              <a:defRPr sz="970"/>
            </a:lvl2pPr>
            <a:lvl3pPr>
              <a:defRPr sz="873"/>
            </a:lvl3pPr>
            <a:lvl4pPr>
              <a:defRPr sz="777"/>
            </a:lvl4pPr>
            <a:lvl5pPr>
              <a:defRPr sz="777"/>
            </a:lvl5pPr>
            <a:lvl6pPr>
              <a:defRPr sz="777"/>
            </a:lvl6pPr>
            <a:lvl7pPr>
              <a:defRPr sz="777"/>
            </a:lvl7pPr>
            <a:lvl8pPr>
              <a:defRPr sz="777"/>
            </a:lvl8pPr>
            <a:lvl9pPr>
              <a:defRPr sz="7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D646FB6-F659-4F17-B503-E975ABF80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A7C221-39F6-415E-A292-34955B249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A502B5-134B-499E-834C-E54820BBA6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30D34-2EEB-41C1-BF9F-65EE7378263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8086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9AD931-7514-48A0-987E-3BDE95ACF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68F793-4005-45F4-98C8-4ABE94840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77488E-5790-4093-B505-C3136BC64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63BC5-E5FE-4FDA-B34A-5730031F242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3432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5F9F5B-7446-428D-93F2-0C99614BD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3814B9-B6E9-4F64-8E6E-702964466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03CDA6-27C5-4ABB-80E9-A8C258089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1398F6-D140-4907-B09A-18420E960A7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8966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66" y="1606086"/>
            <a:ext cx="10694656" cy="6830718"/>
          </a:xfrm>
        </p:spPr>
        <p:txBody>
          <a:bodyPr anchor="b"/>
          <a:lstStyle>
            <a:lvl1pPr algn="l">
              <a:defRPr sz="9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9229" y="1606089"/>
            <a:ext cx="18172449" cy="34410256"/>
          </a:xfrm>
        </p:spPr>
        <p:txBody>
          <a:bodyPr/>
          <a:lstStyle>
            <a:lvl1pPr>
              <a:defRPr sz="1551"/>
            </a:lvl1pPr>
            <a:lvl2pPr>
              <a:defRPr sz="1357"/>
            </a:lvl2pPr>
            <a:lvl3pPr>
              <a:defRPr sz="1165"/>
            </a:lvl3pPr>
            <a:lvl4pPr>
              <a:defRPr sz="970"/>
            </a:lvl4pPr>
            <a:lvl5pPr>
              <a:defRPr sz="970"/>
            </a:lvl5pPr>
            <a:lvl6pPr>
              <a:defRPr sz="970"/>
            </a:lvl6pPr>
            <a:lvl7pPr>
              <a:defRPr sz="970"/>
            </a:lvl7pPr>
            <a:lvl8pPr>
              <a:defRPr sz="970"/>
            </a:lvl8pPr>
            <a:lvl9pPr>
              <a:defRPr sz="97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566" y="8436804"/>
            <a:ext cx="10694656" cy="27579538"/>
          </a:xfrm>
        </p:spPr>
        <p:txBody>
          <a:bodyPr/>
          <a:lstStyle>
            <a:lvl1pPr marL="0" indent="0">
              <a:buNone/>
              <a:defRPr sz="679"/>
            </a:lvl1pPr>
            <a:lvl2pPr marL="221733" indent="0">
              <a:buNone/>
              <a:defRPr sz="582"/>
            </a:lvl2pPr>
            <a:lvl3pPr marL="443469" indent="0">
              <a:buNone/>
              <a:defRPr sz="485"/>
            </a:lvl3pPr>
            <a:lvl4pPr marL="665202" indent="0">
              <a:buNone/>
              <a:defRPr sz="436"/>
            </a:lvl4pPr>
            <a:lvl5pPr marL="886936" indent="0">
              <a:buNone/>
              <a:defRPr sz="436"/>
            </a:lvl5pPr>
            <a:lvl6pPr marL="1108670" indent="0">
              <a:buNone/>
              <a:defRPr sz="436"/>
            </a:lvl6pPr>
            <a:lvl7pPr marL="1330405" indent="0">
              <a:buNone/>
              <a:defRPr sz="436"/>
            </a:lvl7pPr>
            <a:lvl8pPr marL="1552138" indent="0">
              <a:buNone/>
              <a:defRPr sz="436"/>
            </a:lvl8pPr>
            <a:lvl9pPr marL="1773872" indent="0">
              <a:buNone/>
              <a:defRPr sz="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D10F7-CA6A-4645-A5C1-8ACAF44EA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43461E-C480-426A-A4E6-A6527026E3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A4749E-7C51-43C6-83A8-FCD838BE9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D2147-DD03-4BD8-97C7-C9EC55284F8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8944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247" y="28223144"/>
            <a:ext cx="19504747" cy="3332720"/>
          </a:xfrm>
        </p:spPr>
        <p:txBody>
          <a:bodyPr anchor="b"/>
          <a:lstStyle>
            <a:lvl1pPr algn="l">
              <a:defRPr sz="97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71247" y="3603001"/>
            <a:ext cx="19504747" cy="24190428"/>
          </a:xfrm>
        </p:spPr>
        <p:txBody>
          <a:bodyPr/>
          <a:lstStyle>
            <a:lvl1pPr marL="0" indent="0">
              <a:buNone/>
              <a:defRPr sz="1551"/>
            </a:lvl1pPr>
            <a:lvl2pPr marL="221733" indent="0">
              <a:buNone/>
              <a:defRPr sz="1357"/>
            </a:lvl2pPr>
            <a:lvl3pPr marL="443469" indent="0">
              <a:buNone/>
              <a:defRPr sz="1165"/>
            </a:lvl3pPr>
            <a:lvl4pPr marL="665202" indent="0">
              <a:buNone/>
              <a:defRPr sz="970"/>
            </a:lvl4pPr>
            <a:lvl5pPr marL="886936" indent="0">
              <a:buNone/>
              <a:defRPr sz="970"/>
            </a:lvl5pPr>
            <a:lvl6pPr marL="1108670" indent="0">
              <a:buNone/>
              <a:defRPr sz="970"/>
            </a:lvl6pPr>
            <a:lvl7pPr marL="1330405" indent="0">
              <a:buNone/>
              <a:defRPr sz="970"/>
            </a:lvl7pPr>
            <a:lvl8pPr marL="1552138" indent="0">
              <a:buNone/>
              <a:defRPr sz="970"/>
            </a:lvl8pPr>
            <a:lvl9pPr marL="1773872" indent="0">
              <a:buNone/>
              <a:defRPr sz="97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1247" y="31555862"/>
            <a:ext cx="19504747" cy="4730752"/>
          </a:xfrm>
        </p:spPr>
        <p:txBody>
          <a:bodyPr/>
          <a:lstStyle>
            <a:lvl1pPr marL="0" indent="0">
              <a:buNone/>
              <a:defRPr sz="679"/>
            </a:lvl1pPr>
            <a:lvl2pPr marL="221733" indent="0">
              <a:buNone/>
              <a:defRPr sz="582"/>
            </a:lvl2pPr>
            <a:lvl3pPr marL="443469" indent="0">
              <a:buNone/>
              <a:defRPr sz="485"/>
            </a:lvl3pPr>
            <a:lvl4pPr marL="665202" indent="0">
              <a:buNone/>
              <a:defRPr sz="436"/>
            </a:lvl4pPr>
            <a:lvl5pPr marL="886936" indent="0">
              <a:buNone/>
              <a:defRPr sz="436"/>
            </a:lvl5pPr>
            <a:lvl6pPr marL="1108670" indent="0">
              <a:buNone/>
              <a:defRPr sz="436"/>
            </a:lvl6pPr>
            <a:lvl7pPr marL="1330405" indent="0">
              <a:buNone/>
              <a:defRPr sz="436"/>
            </a:lvl7pPr>
            <a:lvl8pPr marL="1552138" indent="0">
              <a:buNone/>
              <a:defRPr sz="436"/>
            </a:lvl8pPr>
            <a:lvl9pPr marL="1773872" indent="0">
              <a:buNone/>
              <a:defRPr sz="4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A6E92-A072-4412-9FD8-D699B5FA4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EAD92E-CF70-43ED-801C-8D9076CB0D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A8141D-B271-4B45-9831-C581710C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C50FD-B97C-419D-8630-9030CA26DD2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3350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77D3127-2168-4D6C-89BB-14C6DF868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7845" y="3583944"/>
            <a:ext cx="27631556" cy="67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F67140-9097-45BE-8988-DE3EED1FA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7845" y="11649806"/>
            <a:ext cx="27631556" cy="2418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A20576-A36E-4E2E-BBB5-C4A0822E43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7846" y="36735385"/>
            <a:ext cx="6772343" cy="268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>
              <a:defRPr sz="3007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15ED0C3-0C45-4497-B072-E865784B5F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06847" y="36735385"/>
            <a:ext cx="10293556" cy="268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ctr">
              <a:defRPr sz="3007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F7F87B-0A00-4BBD-87C6-A4B5AE2EF1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97059" y="36735385"/>
            <a:ext cx="6772343" cy="268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07557" tIns="203779" rIns="407557" bIns="203779" numCol="1" anchor="t" anchorCtr="0" compatLnSpc="1">
            <a:prstTxWarp prst="textNoShape">
              <a:avLst/>
            </a:prstTxWarp>
          </a:bodyPr>
          <a:lstStyle>
            <a:lvl1pPr algn="r">
              <a:defRPr sz="3007">
                <a:latin typeface="Times New Roman" panose="02020603050405020304" pitchFamily="18" charset="0"/>
              </a:defRPr>
            </a:lvl1pPr>
          </a:lstStyle>
          <a:p>
            <a:fld id="{98C865EC-D222-4FA5-AF0B-2B3EAFFCBB40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76359" rtl="0" eaLnBrk="0" fontAlgn="base" hangingPunct="0">
        <a:spcBef>
          <a:spcPct val="0"/>
        </a:spcBef>
        <a:spcAft>
          <a:spcPct val="0"/>
        </a:spcAft>
        <a:defRPr sz="9505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65" charset="-128"/>
        </a:defRPr>
      </a:lvl1pPr>
      <a:lvl2pPr algn="ctr" defTabSz="1976359" rtl="0" eaLnBrk="0" fontAlgn="base" hangingPunct="0">
        <a:spcBef>
          <a:spcPct val="0"/>
        </a:spcBef>
        <a:spcAft>
          <a:spcPct val="0"/>
        </a:spcAft>
        <a:defRPr sz="9505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2pPr>
      <a:lvl3pPr algn="ctr" defTabSz="1976359" rtl="0" eaLnBrk="0" fontAlgn="base" hangingPunct="0">
        <a:spcBef>
          <a:spcPct val="0"/>
        </a:spcBef>
        <a:spcAft>
          <a:spcPct val="0"/>
        </a:spcAft>
        <a:defRPr sz="9505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3pPr>
      <a:lvl4pPr algn="ctr" defTabSz="1976359" rtl="0" eaLnBrk="0" fontAlgn="base" hangingPunct="0">
        <a:spcBef>
          <a:spcPct val="0"/>
        </a:spcBef>
        <a:spcAft>
          <a:spcPct val="0"/>
        </a:spcAft>
        <a:defRPr sz="9505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4pPr>
      <a:lvl5pPr algn="ctr" defTabSz="1976359" rtl="0" eaLnBrk="0" fontAlgn="base" hangingPunct="0">
        <a:spcBef>
          <a:spcPct val="0"/>
        </a:spcBef>
        <a:spcAft>
          <a:spcPct val="0"/>
        </a:spcAft>
        <a:defRPr sz="9505">
          <a:solidFill>
            <a:schemeClr val="tx2"/>
          </a:solidFill>
          <a:latin typeface="Times New Roman" pitchFamily="-65" charset="0"/>
          <a:ea typeface="MS PGothic" panose="020B0600070205080204" pitchFamily="34" charset="-128"/>
          <a:cs typeface="ＭＳ Ｐゴシック" pitchFamily="-65" charset="-128"/>
        </a:defRPr>
      </a:lvl5pPr>
      <a:lvl6pPr marL="221733" algn="ctr" defTabSz="1976359" rtl="0" fontAlgn="base">
        <a:spcBef>
          <a:spcPct val="0"/>
        </a:spcBef>
        <a:spcAft>
          <a:spcPct val="0"/>
        </a:spcAft>
        <a:defRPr sz="9505">
          <a:solidFill>
            <a:schemeClr val="tx2"/>
          </a:solidFill>
          <a:latin typeface="Times New Roman" pitchFamily="-65" charset="0"/>
        </a:defRPr>
      </a:lvl6pPr>
      <a:lvl7pPr marL="443469" algn="ctr" defTabSz="1976359" rtl="0" fontAlgn="base">
        <a:spcBef>
          <a:spcPct val="0"/>
        </a:spcBef>
        <a:spcAft>
          <a:spcPct val="0"/>
        </a:spcAft>
        <a:defRPr sz="9505">
          <a:solidFill>
            <a:schemeClr val="tx2"/>
          </a:solidFill>
          <a:latin typeface="Times New Roman" pitchFamily="-65" charset="0"/>
        </a:defRPr>
      </a:lvl7pPr>
      <a:lvl8pPr marL="665202" algn="ctr" defTabSz="1976359" rtl="0" fontAlgn="base">
        <a:spcBef>
          <a:spcPct val="0"/>
        </a:spcBef>
        <a:spcAft>
          <a:spcPct val="0"/>
        </a:spcAft>
        <a:defRPr sz="9505">
          <a:solidFill>
            <a:schemeClr val="tx2"/>
          </a:solidFill>
          <a:latin typeface="Times New Roman" pitchFamily="-65" charset="0"/>
        </a:defRPr>
      </a:lvl8pPr>
      <a:lvl9pPr marL="886936" algn="ctr" defTabSz="1976359" rtl="0" fontAlgn="base">
        <a:spcBef>
          <a:spcPct val="0"/>
        </a:spcBef>
        <a:spcAft>
          <a:spcPct val="0"/>
        </a:spcAft>
        <a:defRPr sz="9505">
          <a:solidFill>
            <a:schemeClr val="tx2"/>
          </a:solidFill>
          <a:latin typeface="Times New Roman" pitchFamily="-65" charset="0"/>
        </a:defRPr>
      </a:lvl9pPr>
    </p:titleStyle>
    <p:bodyStyle>
      <a:lvl1pPr marL="741424" indent="-741424" algn="l" defTabSz="1976359" rtl="0" eaLnBrk="0" fontAlgn="base" hangingPunct="0">
        <a:spcBef>
          <a:spcPct val="20000"/>
        </a:spcBef>
        <a:spcAft>
          <a:spcPct val="0"/>
        </a:spcAft>
        <a:buChar char="•"/>
        <a:defRPr sz="6936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1606031" indent="-617468" algn="l" defTabSz="1976359" rtl="0" eaLnBrk="0" fontAlgn="base" hangingPunct="0">
        <a:spcBef>
          <a:spcPct val="20000"/>
        </a:spcBef>
        <a:spcAft>
          <a:spcPct val="0"/>
        </a:spcAft>
        <a:buChar char="–"/>
        <a:defRPr sz="606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2470641" indent="-494282" algn="l" defTabSz="1976359" rtl="0" eaLnBrk="0" fontAlgn="base" hangingPunct="0">
        <a:spcBef>
          <a:spcPct val="20000"/>
        </a:spcBef>
        <a:spcAft>
          <a:spcPct val="0"/>
        </a:spcAft>
        <a:buChar char="•"/>
        <a:defRPr sz="519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3459205" indent="-494282" algn="l" defTabSz="1976359" rtl="0" eaLnBrk="0" fontAlgn="base" hangingPunct="0">
        <a:spcBef>
          <a:spcPct val="20000"/>
        </a:spcBef>
        <a:spcAft>
          <a:spcPct val="0"/>
        </a:spcAft>
        <a:buChar char="–"/>
        <a:defRPr sz="431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4446999" indent="-493512" algn="l" defTabSz="1976359" rtl="0" eaLnBrk="0" fontAlgn="base" hangingPunct="0">
        <a:spcBef>
          <a:spcPct val="20000"/>
        </a:spcBef>
        <a:spcAft>
          <a:spcPct val="0"/>
        </a:spcAft>
        <a:buChar char="»"/>
        <a:defRPr sz="431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4668733" indent="-493512" algn="l" defTabSz="1976359" rtl="0" fontAlgn="base">
        <a:spcBef>
          <a:spcPct val="20000"/>
        </a:spcBef>
        <a:spcAft>
          <a:spcPct val="0"/>
        </a:spcAft>
        <a:buChar char="»"/>
        <a:defRPr sz="4317">
          <a:solidFill>
            <a:schemeClr val="tx1"/>
          </a:solidFill>
          <a:latin typeface="+mn-lt"/>
          <a:ea typeface="ＭＳ Ｐゴシック" pitchFamily="-65" charset="-128"/>
        </a:defRPr>
      </a:lvl6pPr>
      <a:lvl7pPr marL="4890467" indent="-493512" algn="l" defTabSz="1976359" rtl="0" fontAlgn="base">
        <a:spcBef>
          <a:spcPct val="20000"/>
        </a:spcBef>
        <a:spcAft>
          <a:spcPct val="0"/>
        </a:spcAft>
        <a:buChar char="»"/>
        <a:defRPr sz="4317">
          <a:solidFill>
            <a:schemeClr val="tx1"/>
          </a:solidFill>
          <a:latin typeface="+mn-lt"/>
          <a:ea typeface="ＭＳ Ｐゴシック" pitchFamily="-65" charset="-128"/>
        </a:defRPr>
      </a:lvl7pPr>
      <a:lvl8pPr marL="5112201" indent="-493512" algn="l" defTabSz="1976359" rtl="0" fontAlgn="base">
        <a:spcBef>
          <a:spcPct val="20000"/>
        </a:spcBef>
        <a:spcAft>
          <a:spcPct val="0"/>
        </a:spcAft>
        <a:buChar char="»"/>
        <a:defRPr sz="4317">
          <a:solidFill>
            <a:schemeClr val="tx1"/>
          </a:solidFill>
          <a:latin typeface="+mn-lt"/>
          <a:ea typeface="ＭＳ Ｐゴシック" pitchFamily="-65" charset="-128"/>
        </a:defRPr>
      </a:lvl8pPr>
      <a:lvl9pPr marL="5333935" indent="-493512" algn="l" defTabSz="1976359" rtl="0" fontAlgn="base">
        <a:spcBef>
          <a:spcPct val="20000"/>
        </a:spcBef>
        <a:spcAft>
          <a:spcPct val="0"/>
        </a:spcAft>
        <a:buChar char="»"/>
        <a:defRPr sz="4317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221733" rtl="0" eaLnBrk="1" latinLnBrk="0" hangingPunct="1">
        <a:defRPr sz="873" kern="1200">
          <a:solidFill>
            <a:schemeClr val="tx1"/>
          </a:solidFill>
          <a:latin typeface="+mn-lt"/>
          <a:ea typeface="+mn-ea"/>
          <a:cs typeface="+mn-cs"/>
        </a:defRPr>
      </a:lvl1pPr>
      <a:lvl2pPr marL="221733" algn="l" defTabSz="221733" rtl="0" eaLnBrk="1" latinLnBrk="0" hangingPunct="1">
        <a:defRPr sz="873" kern="1200">
          <a:solidFill>
            <a:schemeClr val="tx1"/>
          </a:solidFill>
          <a:latin typeface="+mn-lt"/>
          <a:ea typeface="+mn-ea"/>
          <a:cs typeface="+mn-cs"/>
        </a:defRPr>
      </a:lvl2pPr>
      <a:lvl3pPr marL="443469" algn="l" defTabSz="221733" rtl="0" eaLnBrk="1" latinLnBrk="0" hangingPunct="1">
        <a:defRPr sz="873" kern="1200">
          <a:solidFill>
            <a:schemeClr val="tx1"/>
          </a:solidFill>
          <a:latin typeface="+mn-lt"/>
          <a:ea typeface="+mn-ea"/>
          <a:cs typeface="+mn-cs"/>
        </a:defRPr>
      </a:lvl3pPr>
      <a:lvl4pPr marL="665202" algn="l" defTabSz="221733" rtl="0" eaLnBrk="1" latinLnBrk="0" hangingPunct="1">
        <a:defRPr sz="873" kern="1200">
          <a:solidFill>
            <a:schemeClr val="tx1"/>
          </a:solidFill>
          <a:latin typeface="+mn-lt"/>
          <a:ea typeface="+mn-ea"/>
          <a:cs typeface="+mn-cs"/>
        </a:defRPr>
      </a:lvl4pPr>
      <a:lvl5pPr marL="886936" algn="l" defTabSz="221733" rtl="0" eaLnBrk="1" latinLnBrk="0" hangingPunct="1">
        <a:defRPr sz="873" kern="1200">
          <a:solidFill>
            <a:schemeClr val="tx1"/>
          </a:solidFill>
          <a:latin typeface="+mn-lt"/>
          <a:ea typeface="+mn-ea"/>
          <a:cs typeface="+mn-cs"/>
        </a:defRPr>
      </a:lvl5pPr>
      <a:lvl6pPr marL="1108670" algn="l" defTabSz="221733" rtl="0" eaLnBrk="1" latinLnBrk="0" hangingPunct="1">
        <a:defRPr sz="873" kern="1200">
          <a:solidFill>
            <a:schemeClr val="tx1"/>
          </a:solidFill>
          <a:latin typeface="+mn-lt"/>
          <a:ea typeface="+mn-ea"/>
          <a:cs typeface="+mn-cs"/>
        </a:defRPr>
      </a:lvl6pPr>
      <a:lvl7pPr marL="1330405" algn="l" defTabSz="221733" rtl="0" eaLnBrk="1" latinLnBrk="0" hangingPunct="1">
        <a:defRPr sz="873" kern="1200">
          <a:solidFill>
            <a:schemeClr val="tx1"/>
          </a:solidFill>
          <a:latin typeface="+mn-lt"/>
          <a:ea typeface="+mn-ea"/>
          <a:cs typeface="+mn-cs"/>
        </a:defRPr>
      </a:lvl7pPr>
      <a:lvl8pPr marL="1552138" algn="l" defTabSz="221733" rtl="0" eaLnBrk="1" latinLnBrk="0" hangingPunct="1">
        <a:defRPr sz="873" kern="1200">
          <a:solidFill>
            <a:schemeClr val="tx1"/>
          </a:solidFill>
          <a:latin typeface="+mn-lt"/>
          <a:ea typeface="+mn-ea"/>
          <a:cs typeface="+mn-cs"/>
        </a:defRPr>
      </a:lvl8pPr>
      <a:lvl9pPr marL="1773872" algn="l" defTabSz="221733" rtl="0" eaLnBrk="1" latinLnBrk="0" hangingPunct="1">
        <a:defRPr sz="8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>
            <a:extLst>
              <a:ext uri="{FF2B5EF4-FFF2-40B4-BE49-F238E27FC236}">
                <a16:creationId xmlns:a16="http://schemas.microsoft.com/office/drawing/2014/main" id="{D1B833F6-72D3-8084-8D3F-A8C4ACC766F7}"/>
              </a:ext>
            </a:extLst>
          </p:cNvPr>
          <p:cNvSpPr/>
          <p:nvPr/>
        </p:nvSpPr>
        <p:spPr>
          <a:xfrm>
            <a:off x="-160505" y="35277429"/>
            <a:ext cx="32667744" cy="5041895"/>
          </a:xfrm>
          <a:prstGeom prst="rect">
            <a:avLst/>
          </a:prstGeom>
          <a:solidFill>
            <a:srgbClr val="7B411D"/>
          </a:solidFill>
          <a:ln>
            <a:solidFill>
              <a:srgbClr val="7B41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65DF01F-9680-4DAC-8BBF-C7B083D250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693"/>
          <a:stretch/>
        </p:blipFill>
        <p:spPr>
          <a:xfrm>
            <a:off x="0" y="-1"/>
            <a:ext cx="32507238" cy="33588961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4835073B-4A38-75A5-000E-05634AA60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93" b="98241" l="8056" r="91944">
                        <a14:foregroundMark x1="13426" y1="46019" x2="85741" y2="48426"/>
                        <a14:foregroundMark x1="57778" y1="60833" x2="57778" y2="60833"/>
                        <a14:foregroundMark x1="57222" y1="47315" x2="70093" y2="70370"/>
                        <a14:foregroundMark x1="60370" y1="46574" x2="75278" y2="63796"/>
                        <a14:foregroundMark x1="37870" y1="46574" x2="39630" y2="51852"/>
                        <a14:foregroundMark x1="15000" y1="52037" x2="42130" y2="34167"/>
                        <a14:foregroundMark x1="41574" y1="34630" x2="46667" y2="52315"/>
                        <a14:foregroundMark x1="46667" y1="52315" x2="63796" y2="35093"/>
                        <a14:foregroundMark x1="63519" y1="35926" x2="65556" y2="60648"/>
                        <a14:foregroundMark x1="65648" y1="60463" x2="69907" y2="32593"/>
                        <a14:foregroundMark x1="72130" y1="29815" x2="77778" y2="61204"/>
                        <a14:foregroundMark x1="77685" y1="61389" x2="83241" y2="38148"/>
                        <a14:foregroundMark x1="85278" y1="35833" x2="83796" y2="58889"/>
                        <a14:foregroundMark x1="83333" y1="60185" x2="88056" y2="43241"/>
                        <a14:foregroundMark x1="85833" y1="40926" x2="87870" y2="51574"/>
                        <a14:foregroundMark x1="88611" y1="39259" x2="90370" y2="54815"/>
                        <a14:foregroundMark x1="77778" y1="24722" x2="84907" y2="32315"/>
                        <a14:foregroundMark x1="60833" y1="30556" x2="66667" y2="52130"/>
                        <a14:foregroundMark x1="65093" y1="27500" x2="62315" y2="53148"/>
                        <a14:foregroundMark x1="51759" y1="37963" x2="55556" y2="65185"/>
                        <a14:foregroundMark x1="49167" y1="51111" x2="55741" y2="73519"/>
                        <a14:foregroundMark x1="45648" y1="59722" x2="60556" y2="81481"/>
                        <a14:foregroundMark x1="23704" y1="51759" x2="45833" y2="58889"/>
                        <a14:foregroundMark x1="32037" y1="58333" x2="35463" y2="70093"/>
                        <a14:foregroundMark x1="27500" y1="56667" x2="30463" y2="70278"/>
                        <a14:foregroundMark x1="34074" y1="60741" x2="35000" y2="69259"/>
                        <a14:foregroundMark x1="23704" y1="46019" x2="25926" y2="59167"/>
                        <a14:foregroundMark x1="31019" y1="27778" x2="36759" y2="50278"/>
                        <a14:foregroundMark x1="35000" y1="31296" x2="42870" y2="60926"/>
                        <a14:foregroundMark x1="14537" y1="39630" x2="13981" y2="53056"/>
                        <a14:foregroundMark x1="12963" y1="40926" x2="11204" y2="50648"/>
                        <a14:foregroundMark x1="30648" y1="30833" x2="27963" y2="43056"/>
                        <a14:foregroundMark x1="23889" y1="40000" x2="26944" y2="49630"/>
                        <a14:foregroundMark x1="22593" y1="35833" x2="28426" y2="44259"/>
                        <a14:foregroundMark x1="11574" y1="42407" x2="10556" y2="52315"/>
                        <a14:foregroundMark x1="19352" y1="54815" x2="43611" y2="76389"/>
                        <a14:foregroundMark x1="48611" y1="53426" x2="60556" y2="74815"/>
                        <a14:foregroundMark x1="51481" y1="53889" x2="64074" y2="75278"/>
                        <a14:foregroundMark x1="59722" y1="64815" x2="64352" y2="72500"/>
                        <a14:foregroundMark x1="26481" y1="46574" x2="31019" y2="50833"/>
                        <a14:foregroundMark x1="53519" y1="35648" x2="60278" y2="40278"/>
                        <a14:foregroundMark x1="64537" y1="30093" x2="67685" y2="36204"/>
                        <a14:foregroundMark x1="70926" y1="53333" x2="77685" y2="48519"/>
                        <a14:foregroundMark x1="70741" y1="57407" x2="77963" y2="51389"/>
                        <a14:foregroundMark x1="81204" y1="26852" x2="81204" y2="26852"/>
                        <a14:foregroundMark x1="79074" y1="24722" x2="83426" y2="28796"/>
                        <a14:foregroundMark x1="83519" y1="43611" x2="84167" y2="45185"/>
                        <a14:foregroundMark x1="84074" y1="42407" x2="84074" y2="44815"/>
                        <a14:backgroundMark x1="85833" y1="53056" x2="85833" y2="53056"/>
                        <a14:backgroundMark x1="84444" y1="43333" x2="84722" y2="456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103119"/>
            <a:ext cx="5216206" cy="5216206"/>
          </a:xfrm>
          <a:prstGeom prst="rect">
            <a:avLst/>
          </a:prstGeom>
        </p:spPr>
      </p:pic>
      <p:pic>
        <p:nvPicPr>
          <p:cNvPr id="41" name="Picture 4" descr="Manual de Marca UFPR - Universidade Federal do Paraná">
            <a:extLst>
              <a:ext uri="{FF2B5EF4-FFF2-40B4-BE49-F238E27FC236}">
                <a16:creationId xmlns:a16="http://schemas.microsoft.com/office/drawing/2014/main" id="{280336EC-5C85-88DE-A4FD-F856B407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6" y="6730365"/>
            <a:ext cx="4730540" cy="316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D36281F9-CFF5-C831-046D-CD5C9C75B6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694" t="16908" r="10861" b="22056"/>
          <a:stretch/>
        </p:blipFill>
        <p:spPr>
          <a:xfrm>
            <a:off x="25654000" y="35460310"/>
            <a:ext cx="5943600" cy="4745664"/>
          </a:xfrm>
          <a:prstGeom prst="rect">
            <a:avLst/>
          </a:prstGeom>
        </p:spPr>
      </p:pic>
      <p:graphicFrame>
        <p:nvGraphicFramePr>
          <p:cNvPr id="55" name="Tabla 6">
            <a:extLst>
              <a:ext uri="{FF2B5EF4-FFF2-40B4-BE49-F238E27FC236}">
                <a16:creationId xmlns:a16="http://schemas.microsoft.com/office/drawing/2014/main" id="{25BD0BFE-564B-245E-D481-26879E28E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65057"/>
              </p:ext>
            </p:extLst>
          </p:nvPr>
        </p:nvGraphicFramePr>
        <p:xfrm>
          <a:off x="6656481" y="6787601"/>
          <a:ext cx="19194276" cy="3164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94276">
                  <a:extLst>
                    <a:ext uri="{9D8B030D-6E8A-4147-A177-3AD203B41FA5}">
                      <a16:colId xmlns:a16="http://schemas.microsoft.com/office/drawing/2014/main" val="1945635023"/>
                    </a:ext>
                  </a:extLst>
                </a:gridCol>
              </a:tblGrid>
              <a:tr h="3164522">
                <a:tc>
                  <a:txBody>
                    <a:bodyPr/>
                    <a:lstStyle/>
                    <a:p>
                      <a:pPr marL="0" marR="0" lvl="0" indent="0" algn="ctr" defTabSz="221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endParaRPr lang="es-PY" sz="6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221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r>
                        <a:rPr lang="es-ES" sz="6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6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TÍTULO</a:t>
                      </a:r>
                      <a:endParaRPr lang="es-PY" sz="6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535" marR="8953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135537"/>
                  </a:ext>
                </a:extLst>
              </a:tr>
            </a:tbl>
          </a:graphicData>
        </a:graphic>
      </p:graphicFrame>
      <p:graphicFrame>
        <p:nvGraphicFramePr>
          <p:cNvPr id="56" name="Tabla 8">
            <a:extLst>
              <a:ext uri="{FF2B5EF4-FFF2-40B4-BE49-F238E27FC236}">
                <a16:creationId xmlns:a16="http://schemas.microsoft.com/office/drawing/2014/main" id="{CE53B274-6A11-BD1B-98A4-CB0CDB68A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658955"/>
              </p:ext>
            </p:extLst>
          </p:nvPr>
        </p:nvGraphicFramePr>
        <p:xfrm>
          <a:off x="22558254" y="10945769"/>
          <a:ext cx="6946385" cy="910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6385">
                  <a:extLst>
                    <a:ext uri="{9D8B030D-6E8A-4147-A177-3AD203B41FA5}">
                      <a16:colId xmlns:a16="http://schemas.microsoft.com/office/drawing/2014/main" val="1945635023"/>
                    </a:ext>
                  </a:extLst>
                </a:gridCol>
              </a:tblGrid>
              <a:tr h="910815">
                <a:tc>
                  <a:txBody>
                    <a:bodyPr/>
                    <a:lstStyle/>
                    <a:p>
                      <a:pPr algn="l"/>
                      <a:r>
                        <a:rPr lang="es-ES" sz="44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Seu e-mail</a:t>
                      </a: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135537"/>
                  </a:ext>
                </a:extLst>
              </a:tr>
            </a:tbl>
          </a:graphicData>
        </a:graphic>
      </p:graphicFrame>
      <p:graphicFrame>
        <p:nvGraphicFramePr>
          <p:cNvPr id="57" name="Tabla 7">
            <a:extLst>
              <a:ext uri="{FF2B5EF4-FFF2-40B4-BE49-F238E27FC236}">
                <a16:creationId xmlns:a16="http://schemas.microsoft.com/office/drawing/2014/main" id="{CEF88C05-98AA-B248-9FAC-878CA77D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37165"/>
              </p:ext>
            </p:extLst>
          </p:nvPr>
        </p:nvGraphicFramePr>
        <p:xfrm>
          <a:off x="6565330" y="10021525"/>
          <a:ext cx="14495563" cy="1100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5563">
                  <a:extLst>
                    <a:ext uri="{9D8B030D-6E8A-4147-A177-3AD203B41FA5}">
                      <a16:colId xmlns:a16="http://schemas.microsoft.com/office/drawing/2014/main" val="1945635023"/>
                    </a:ext>
                  </a:extLst>
                </a:gridCol>
              </a:tblGrid>
              <a:tr h="1100726">
                <a:tc>
                  <a:txBody>
                    <a:bodyPr/>
                    <a:lstStyle/>
                    <a:p>
                      <a:pPr algn="l"/>
                      <a:r>
                        <a:rPr lang="es-ES" sz="4400" b="1" u="none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Autor ¹; Autor²; Autor³; </a:t>
                      </a:r>
                      <a:r>
                        <a:rPr lang="es-ES" sz="4400" b="1" u="none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Sua</a:t>
                      </a:r>
                      <a:r>
                        <a:rPr lang="es-ES" sz="4400" b="1" u="none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4400" b="1" u="none" baseline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instituição</a:t>
                      </a:r>
                      <a:r>
                        <a:rPr lang="es-ES" sz="4400" b="1" u="none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s-PY" sz="4400" b="1" u="none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135537"/>
                  </a:ext>
                </a:extLst>
              </a:tr>
            </a:tbl>
          </a:graphicData>
        </a:graphic>
      </p:graphicFrame>
      <p:sp>
        <p:nvSpPr>
          <p:cNvPr id="58" name="Retângulo 57">
            <a:extLst>
              <a:ext uri="{FF2B5EF4-FFF2-40B4-BE49-F238E27FC236}">
                <a16:creationId xmlns:a16="http://schemas.microsoft.com/office/drawing/2014/main" id="{48568994-FB8A-9039-BC88-8C7D1A469EDF}"/>
              </a:ext>
            </a:extLst>
          </p:cNvPr>
          <p:cNvSpPr/>
          <p:nvPr/>
        </p:nvSpPr>
        <p:spPr>
          <a:xfrm>
            <a:off x="27088335" y="6899613"/>
            <a:ext cx="4933237" cy="28260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logo do seu </a:t>
            </a:r>
            <a:r>
              <a:rPr lang="pt-B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6" name="Text Box 7">
            <a:extLst>
              <a:ext uri="{FF2B5EF4-FFF2-40B4-BE49-F238E27FC236}">
                <a16:creationId xmlns:a16="http://schemas.microsoft.com/office/drawing/2014/main" id="{8C545F47-01C8-4721-973F-BDB46221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30" y="11784858"/>
            <a:ext cx="11363455" cy="874921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41966" tIns="220983" rIns="441966" bIns="441966" anchor="t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pt-BR" sz="2320" b="1" dirty="0" err="1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en-US" altLang="pt-BR" sz="232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10000"/>
              </a:spcBef>
            </a:pPr>
            <a:endParaRPr lang="en-US" altLang="ja-JP" sz="232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algn="just">
              <a:spcBef>
                <a:spcPct val="10000"/>
              </a:spcBef>
            </a:pP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	</a:t>
            </a:r>
            <a:r>
              <a:rPr lang="en-US" altLang="ja-JP" sz="1933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Texto</a:t>
            </a: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1933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texto</a:t>
            </a: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1933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texto</a:t>
            </a: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…</a:t>
            </a:r>
            <a:endParaRPr lang="en-US" altLang="pt-BR" sz="1353" dirty="0">
              <a:latin typeface="Avenir Book" pitchFamily="124" charset="0"/>
            </a:endParaRPr>
          </a:p>
        </p:txBody>
      </p:sp>
      <p:sp>
        <p:nvSpPr>
          <p:cNvPr id="14350" name="Text Box 11">
            <a:extLst>
              <a:ext uri="{FF2B5EF4-FFF2-40B4-BE49-F238E27FC236}">
                <a16:creationId xmlns:a16="http://schemas.microsoft.com/office/drawing/2014/main" id="{FFC23B6A-B648-5D0D-2548-606311473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31" y="21027511"/>
            <a:ext cx="11363454" cy="13460244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41966" tIns="220983" rIns="441966" bIns="441966" anchor="t"/>
          <a:lstStyle>
            <a:lvl1pPr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pt-BR" sz="2127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</a:t>
            </a:r>
            <a:r>
              <a:rPr lang="en-US" altLang="pt-BR" sz="212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  <a:r>
              <a:rPr lang="en-US" altLang="pt-BR" sz="1161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pt-BR" sz="116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</a:pPr>
            <a:endParaRPr lang="en-US" altLang="pt-BR" sz="2320" dirty="0">
              <a:latin typeface="Avenir Book" pitchFamily="124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	</a:t>
            </a:r>
            <a:r>
              <a:rPr lang="en-US" altLang="ja-JP" sz="1933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Texto</a:t>
            </a: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1933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texto</a:t>
            </a: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1933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texto</a:t>
            </a: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…</a:t>
            </a:r>
            <a:endParaRPr lang="en-US" altLang="pt-BR" sz="1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1" name="Text Box 7">
            <a:extLst>
              <a:ext uri="{FF2B5EF4-FFF2-40B4-BE49-F238E27FC236}">
                <a16:creationId xmlns:a16="http://schemas.microsoft.com/office/drawing/2014/main" id="{CA13F9DA-6625-E569-DC35-3794B0CC3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348" y="29318195"/>
            <a:ext cx="7140926" cy="2636900"/>
          </a:xfrm>
          <a:prstGeom prst="rect">
            <a:avLst/>
          </a:prstGeom>
          <a:solidFill>
            <a:srgbClr val="FFFE7E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41966" tIns="220983" rIns="441966" bIns="441966" anchor="t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4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Espaço</a:t>
            </a:r>
            <a: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para imagens, </a:t>
            </a:r>
            <a:r>
              <a:rPr lang="en-US" altLang="ja-JP" sz="4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fgráficos</a:t>
            </a:r>
            <a: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etc. (</a:t>
            </a:r>
            <a:r>
              <a:rPr lang="en-US" altLang="ja-JP" sz="4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Não</a:t>
            </a:r>
            <a: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4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obrigatório</a:t>
            </a:r>
            <a: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ja-JP" sz="1933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sp>
        <p:nvSpPr>
          <p:cNvPr id="14352" name="Text Box 12">
            <a:extLst>
              <a:ext uri="{FF2B5EF4-FFF2-40B4-BE49-F238E27FC236}">
                <a16:creationId xmlns:a16="http://schemas.microsoft.com/office/drawing/2014/main" id="{63F89AED-F7C1-4B14-8F74-25768F6C7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0943" y="11844564"/>
            <a:ext cx="19709668" cy="8681998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41966" tIns="220983" rIns="441966" bIns="441966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pt-BR" sz="232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n-US" altLang="pt-BR" sz="135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5" name="Text Box 7">
            <a:extLst>
              <a:ext uri="{FF2B5EF4-FFF2-40B4-BE49-F238E27FC236}">
                <a16:creationId xmlns:a16="http://schemas.microsoft.com/office/drawing/2014/main" id="{96B2CC14-BEAD-B18B-381F-82034404D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6699" y="13004671"/>
            <a:ext cx="8324194" cy="6603721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 lIns="441966" tIns="220983" rIns="441966" bIns="441966" anchor="t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10000"/>
              </a:spcBef>
            </a:pP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	</a:t>
            </a:r>
            <a:r>
              <a:rPr lang="en-US" altLang="ja-JP" sz="1933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Texto</a:t>
            </a: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1933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texto</a:t>
            </a: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1933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texto</a:t>
            </a: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…</a:t>
            </a:r>
            <a:endParaRPr lang="pt" sz="1933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algn="just">
              <a:spcBef>
                <a:spcPct val="10000"/>
              </a:spcBef>
            </a:pPr>
            <a:r>
              <a:rPr lang="en-US" altLang="ja-JP" sz="1933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	</a:t>
            </a:r>
            <a:r>
              <a:rPr lang="en-US" altLang="pt-BR" sz="1353" dirty="0">
                <a:latin typeface="Avenir Book"/>
                <a:ea typeface="MS PGothic"/>
              </a:rPr>
              <a:t>	</a:t>
            </a:r>
            <a:endParaRPr lang="en-US" altLang="pt-BR" sz="1353" i="1" dirty="0">
              <a:solidFill>
                <a:schemeClr val="accent2"/>
              </a:solidFill>
              <a:latin typeface="Avenir Book"/>
              <a:cs typeface="Helvetica"/>
            </a:endParaRPr>
          </a:p>
          <a:p>
            <a:pPr eaLnBrk="1" hangingPunct="1">
              <a:spcBef>
                <a:spcPct val="10000"/>
              </a:spcBef>
            </a:pPr>
            <a:endParaRPr lang="en-US" altLang="pt-BR" sz="1353" dirty="0">
              <a:latin typeface="Avenir Book" pitchFamily="124" charset="0"/>
            </a:endParaRPr>
          </a:p>
        </p:txBody>
      </p:sp>
      <p:sp>
        <p:nvSpPr>
          <p:cNvPr id="14357" name="Text Box 7">
            <a:extLst>
              <a:ext uri="{FF2B5EF4-FFF2-40B4-BE49-F238E27FC236}">
                <a16:creationId xmlns:a16="http://schemas.microsoft.com/office/drawing/2014/main" id="{279A72F1-5C6C-8357-C586-A2299071C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4780" y="13029273"/>
            <a:ext cx="8570307" cy="6324599"/>
          </a:xfrm>
          <a:prstGeom prst="rect">
            <a:avLst/>
          </a:prstGeom>
          <a:solidFill>
            <a:srgbClr val="FFFE7E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41966" tIns="220983" rIns="441966" bIns="441966" anchor="t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4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Espaço</a:t>
            </a:r>
            <a: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para imagens, </a:t>
            </a:r>
            <a:r>
              <a:rPr lang="en-US" altLang="ja-JP" sz="4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gráficos</a:t>
            </a:r>
            <a: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etc. (</a:t>
            </a:r>
            <a:r>
              <a:rPr lang="en-US" altLang="ja-JP" sz="4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Não</a:t>
            </a:r>
            <a: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4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obrigatório</a:t>
            </a:r>
            <a: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ja-JP" sz="400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ja-JP" sz="4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Pode</a:t>
            </a:r>
            <a: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ser </a:t>
            </a:r>
            <a:r>
              <a:rPr lang="en-US" altLang="ja-JP" sz="4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uma</a:t>
            </a:r>
            <a: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4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ou</a:t>
            </a:r>
            <a: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40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mais</a:t>
            </a:r>
            <a:r>
              <a:rPr lang="en-US" altLang="ja-JP" sz="40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imagens.</a:t>
            </a:r>
            <a:endParaRPr lang="en-US" altLang="ja-JP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3" name="Text Box 7">
            <a:extLst>
              <a:ext uri="{FF2B5EF4-FFF2-40B4-BE49-F238E27FC236}">
                <a16:creationId xmlns:a16="http://schemas.microsoft.com/office/drawing/2014/main" id="{70EC0F84-7CBC-443F-9C47-41B40E091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4983" y="16011746"/>
            <a:ext cx="8415910" cy="4147916"/>
          </a:xfrm>
          <a:prstGeom prst="rect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lIns="441966" tIns="220983" rIns="441966" bIns="441966" anchor="t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Em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todo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o banner: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manter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a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fonte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Arial e o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tamanho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da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fonte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 Usar no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máximo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3 cores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diferentes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 Fundo de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cor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clara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Fique a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vontade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para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diminuir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ou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aumentar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cada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módulo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de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acordo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com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sua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necessidade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, mas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respeite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a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ordenação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 do </a:t>
            </a:r>
            <a:r>
              <a:rPr lang="en-US" altLang="ja-JP" sz="2400" dirty="0" err="1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pôster</a:t>
            </a:r>
            <a:r>
              <a:rPr lang="en-US" altLang="ja-JP" sz="2400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ja-JP" sz="2400" dirty="0"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highlight>
                  <a:srgbClr val="FFFF00"/>
                </a:highlight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REMOVER ESTA CAIXA</a:t>
            </a:r>
          </a:p>
          <a:p>
            <a:pPr eaLnBrk="1" hangingPunct="1">
              <a:spcBef>
                <a:spcPct val="50000"/>
              </a:spcBef>
            </a:pPr>
            <a:endParaRPr lang="en-US" altLang="ja-JP" sz="13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8" name="Text Box 12">
            <a:extLst>
              <a:ext uri="{FF2B5EF4-FFF2-40B4-BE49-F238E27FC236}">
                <a16:creationId xmlns:a16="http://schemas.microsoft.com/office/drawing/2014/main" id="{0561AA1C-FC4E-3BF4-36F1-65A424608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0943" y="21027511"/>
            <a:ext cx="19709668" cy="414985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41966" tIns="220983" rIns="441966" bIns="441966"/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/>
            <a:r>
              <a:rPr lang="en-US" altLang="pt-BR" sz="232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lang="en-US" altLang="pt-BR" sz="135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9" name="Text Box 15">
            <a:extLst>
              <a:ext uri="{FF2B5EF4-FFF2-40B4-BE49-F238E27FC236}">
                <a16:creationId xmlns:a16="http://schemas.microsoft.com/office/drawing/2014/main" id="{575CED34-9A72-C2EC-7E5E-A583B53C3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5326" y="30337899"/>
            <a:ext cx="19685286" cy="414985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41966" tIns="220983" rIns="441966" bIns="441966"/>
          <a:lstStyle>
            <a:lvl1pPr marL="500063" indent="-500063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12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en-US" altLang="pt-BR" sz="212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580"/>
              </a:spcBef>
            </a:pPr>
            <a:r>
              <a:rPr lang="en-US" altLang="pt-BR" sz="1740" dirty="0">
                <a:latin typeface="Arial" panose="020B0604020202020204" pitchFamily="34" charset="0"/>
                <a:cs typeface="Arial" panose="020B0604020202020204" pitchFamily="34" charset="0"/>
              </a:rPr>
              <a:t>Autor, J. </a:t>
            </a:r>
            <a:r>
              <a:rPr lang="en-US" altLang="pt-BR" sz="1740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altLang="pt-BR" sz="174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sz="1740" dirty="0" err="1">
                <a:latin typeface="Arial" panose="020B0604020202020204" pitchFamily="34" charset="0"/>
                <a:cs typeface="Arial" panose="020B0604020202020204" pitchFamily="34" charset="0"/>
              </a:rPr>
              <a:t>Artigo</a:t>
            </a:r>
            <a:r>
              <a:rPr lang="en-US" altLang="pt-BR" sz="17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sz="1740" i="1" dirty="0">
                <a:latin typeface="Arial" panose="020B0604020202020204" pitchFamily="34" charset="0"/>
                <a:cs typeface="Arial" panose="020B0604020202020204" pitchFamily="34" charset="0"/>
              </a:rPr>
              <a:t>Journal of Something</a:t>
            </a:r>
            <a:r>
              <a:rPr lang="en-US" altLang="pt-BR" sz="1740" dirty="0">
                <a:latin typeface="Arial" panose="020B0604020202020204" pitchFamily="34" charset="0"/>
                <a:cs typeface="Arial" panose="020B0604020202020204" pitchFamily="34" charset="0"/>
              </a:rPr>
              <a:t> 1:1-2, 2012.</a:t>
            </a:r>
          </a:p>
        </p:txBody>
      </p:sp>
      <p:sp>
        <p:nvSpPr>
          <p:cNvPr id="14360" name="Text Box 15">
            <a:extLst>
              <a:ext uri="{FF2B5EF4-FFF2-40B4-BE49-F238E27FC236}">
                <a16:creationId xmlns:a16="http://schemas.microsoft.com/office/drawing/2014/main" id="{6A023B7F-AC9F-B714-0668-8E8C0DEF0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0943" y="25426085"/>
            <a:ext cx="19709668" cy="461558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lIns="441966" tIns="220983" rIns="441966" bIns="441966"/>
          <a:lstStyle>
            <a:lvl1pPr marL="500063" indent="-500063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pt-BR" sz="2127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en-US" altLang="pt-BR" sz="212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580"/>
              </a:spcBef>
            </a:pPr>
            <a:r>
              <a:rPr lang="en-US" altLang="pt-BR" sz="1740" dirty="0">
                <a:latin typeface="Arial" panose="020B0604020202020204" pitchFamily="34" charset="0"/>
                <a:cs typeface="Arial" panose="020B0604020202020204" pitchFamily="34" charset="0"/>
              </a:rPr>
              <a:t>Autor, J. </a:t>
            </a:r>
            <a:r>
              <a:rPr lang="en-US" altLang="pt-BR" sz="1740" dirty="0" err="1"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altLang="pt-BR" sz="174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sz="1740" dirty="0" err="1">
                <a:latin typeface="Arial" panose="020B0604020202020204" pitchFamily="34" charset="0"/>
                <a:cs typeface="Arial" panose="020B0604020202020204" pitchFamily="34" charset="0"/>
              </a:rPr>
              <a:t>Artigo</a:t>
            </a:r>
            <a:r>
              <a:rPr lang="en-US" altLang="pt-BR" sz="174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pt-BR" sz="1740" i="1" dirty="0">
                <a:latin typeface="Arial" panose="020B0604020202020204" pitchFamily="34" charset="0"/>
                <a:cs typeface="Arial" panose="020B0604020202020204" pitchFamily="34" charset="0"/>
              </a:rPr>
              <a:t>Journal of Something</a:t>
            </a:r>
            <a:r>
              <a:rPr lang="en-US" altLang="pt-BR" sz="1740" dirty="0">
                <a:latin typeface="Arial" panose="020B0604020202020204" pitchFamily="34" charset="0"/>
                <a:cs typeface="Arial" panose="020B0604020202020204" pitchFamily="34" charset="0"/>
              </a:rPr>
              <a:t> 1:1-2, 2012.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8727</TotalTime>
  <Words>175</Words>
  <Application>Microsoft Office PowerPoint</Application>
  <PresentationFormat>Personalizar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Avenir Book</vt:lpstr>
      <vt:lpstr>Calibri</vt:lpstr>
      <vt:lpstr>Helvetica</vt:lpstr>
      <vt:lpstr>Times New Roman</vt:lpstr>
      <vt:lpstr>Default Design</vt:lpstr>
      <vt:lpstr>Apresentação do PowerPoint</vt:lpstr>
    </vt:vector>
  </TitlesOfParts>
  <Manager/>
  <Company/>
  <LinksUpToDate>false</LinksUpToDate>
  <SharedDoc>false</SharedDoc>
  <HyperlinkBase>https://colinpurrington.com/tips/poster-design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</dc:title>
  <dc:subject>conference poster</dc:subject>
  <dc:creator>Colin Purrington</dc:creator>
  <cp:keywords>poster, conference, session, meeting, symposium, research, presentation</cp:keywords>
  <dc:description>Copyright Colin Purrington 2019</dc:description>
  <cp:lastModifiedBy>Maria Clara</cp:lastModifiedBy>
  <cp:revision>593</cp:revision>
  <cp:lastPrinted>2011-10-30T12:54:45Z</cp:lastPrinted>
  <dcterms:created xsi:type="dcterms:W3CDTF">2012-06-12T14:08:55Z</dcterms:created>
  <dcterms:modified xsi:type="dcterms:W3CDTF">2024-07-23T14:51:27Z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