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405638" cy="36006088"/>
  <p:notesSz cx="6858000" cy="9144000"/>
  <p:defaultTextStyle>
    <a:defPPr>
      <a:defRPr lang="en-US"/>
    </a:defPPr>
    <a:lvl1pPr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2159000" indent="-1701800"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4319588" indent="-3405188"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6480175" indent="-5108575"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8640763" indent="-6811963" algn="l" defTabSz="2159000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1">
          <p15:clr>
            <a:srgbClr val="A4A3A4"/>
          </p15:clr>
        </p15:guide>
        <p15:guide id="2" pos="10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5A"/>
    <a:srgbClr val="0C6681"/>
    <a:srgbClr val="25FAFF"/>
    <a:srgbClr val="056BF1"/>
    <a:srgbClr val="1F1FF1"/>
    <a:srgbClr val="065E9F"/>
    <a:srgbClr val="F29A1F"/>
    <a:srgbClr val="E3374A"/>
    <a:srgbClr val="F0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433" autoAdjust="0"/>
  </p:normalViewPr>
  <p:slideViewPr>
    <p:cSldViewPr snapToGrid="0" snapToObjects="1">
      <p:cViewPr varScale="1">
        <p:scale>
          <a:sx n="16" d="100"/>
          <a:sy n="16" d="100"/>
        </p:scale>
        <p:origin x="420" y="102"/>
      </p:cViewPr>
      <p:guideLst>
        <p:guide orient="horz" pos="11341"/>
        <p:guide pos="10207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icius Cabral" userId="f944cb6e97b14b18" providerId="LiveId" clId="{8251E52A-35F4-4990-B4C5-2D92AF5F72B6}"/>
    <pc:docChg chg="undo redo custSel modSld">
      <pc:chgData name="Vinicius Cabral" userId="f944cb6e97b14b18" providerId="LiveId" clId="{8251E52A-35F4-4990-B4C5-2D92AF5F72B6}" dt="2023-08-30T19:24:15.721" v="1244" actId="207"/>
      <pc:docMkLst>
        <pc:docMk/>
      </pc:docMkLst>
      <pc:sldChg chg="addSp delSp modSp mod">
        <pc:chgData name="Vinicius Cabral" userId="f944cb6e97b14b18" providerId="LiveId" clId="{8251E52A-35F4-4990-B4C5-2D92AF5F72B6}" dt="2023-08-30T19:24:15.721" v="1244" actId="207"/>
        <pc:sldMkLst>
          <pc:docMk/>
          <pc:sldMk cId="0" sldId="256"/>
        </pc:sldMkLst>
        <pc:spChg chg="add del mod">
          <ac:chgData name="Vinicius Cabral" userId="f944cb6e97b14b18" providerId="LiveId" clId="{8251E52A-35F4-4990-B4C5-2D92AF5F72B6}" dt="2023-08-30T19:15:12.634" v="1053" actId="21"/>
          <ac:spMkLst>
            <pc:docMk/>
            <pc:sldMk cId="0" sldId="256"/>
            <ac:spMk id="2" creationId="{4A6DD700-1CE5-FE93-A2E0-ED45B1398637}"/>
          </ac:spMkLst>
        </pc:spChg>
        <pc:spChg chg="add mod">
          <ac:chgData name="Vinicius Cabral" userId="f944cb6e97b14b18" providerId="LiveId" clId="{8251E52A-35F4-4990-B4C5-2D92AF5F72B6}" dt="2023-08-30T19:21:14.667" v="1133" actId="14100"/>
          <ac:spMkLst>
            <pc:docMk/>
            <pc:sldMk cId="0" sldId="256"/>
            <ac:spMk id="3" creationId="{45E847DB-D585-F97D-7D9F-473B97320560}"/>
          </ac:spMkLst>
        </pc:spChg>
        <pc:spChg chg="mod">
          <ac:chgData name="Vinicius Cabral" userId="f944cb6e97b14b18" providerId="LiveId" clId="{8251E52A-35F4-4990-B4C5-2D92AF5F72B6}" dt="2023-08-30T19:22:03.077" v="1137" actId="2085"/>
          <ac:spMkLst>
            <pc:docMk/>
            <pc:sldMk cId="0" sldId="256"/>
            <ac:spMk id="4" creationId="{B04469E5-A2CE-C2B1-C257-1B018A1A258F}"/>
          </ac:spMkLst>
        </pc:spChg>
        <pc:spChg chg="add mod">
          <ac:chgData name="Vinicius Cabral" userId="f944cb6e97b14b18" providerId="LiveId" clId="{8251E52A-35F4-4990-B4C5-2D92AF5F72B6}" dt="2023-08-30T19:20:58.466" v="1131" actId="255"/>
          <ac:spMkLst>
            <pc:docMk/>
            <pc:sldMk cId="0" sldId="256"/>
            <ac:spMk id="5" creationId="{4160F09A-94FD-7D34-F3FA-DA3C010C8343}"/>
          </ac:spMkLst>
        </pc:spChg>
        <pc:spChg chg="mod">
          <ac:chgData name="Vinicius Cabral" userId="f944cb6e97b14b18" providerId="LiveId" clId="{8251E52A-35F4-4990-B4C5-2D92AF5F72B6}" dt="2023-08-30T19:20:29.456" v="1129" actId="1076"/>
          <ac:spMkLst>
            <pc:docMk/>
            <pc:sldMk cId="0" sldId="256"/>
            <ac:spMk id="9" creationId="{6D585F72-E0D7-4134-84AC-D7FF8E8C0C12}"/>
          </ac:spMkLst>
        </pc:spChg>
        <pc:spChg chg="del mod">
          <ac:chgData name="Vinicius Cabral" userId="f944cb6e97b14b18" providerId="LiveId" clId="{8251E52A-35F4-4990-B4C5-2D92AF5F72B6}" dt="2023-08-30T19:09:06.220" v="889" actId="21"/>
          <ac:spMkLst>
            <pc:docMk/>
            <pc:sldMk cId="0" sldId="256"/>
            <ac:spMk id="19" creationId="{2F54AB57-B15C-C6DC-47DF-6AD4F1D62617}"/>
          </ac:spMkLst>
        </pc:spChg>
        <pc:spChg chg="mod">
          <ac:chgData name="Vinicius Cabral" userId="f944cb6e97b14b18" providerId="LiveId" clId="{8251E52A-35F4-4990-B4C5-2D92AF5F72B6}" dt="2023-08-30T19:10:59.271" v="973" actId="207"/>
          <ac:spMkLst>
            <pc:docMk/>
            <pc:sldMk cId="0" sldId="256"/>
            <ac:spMk id="30" creationId="{EC465591-85FA-2A55-F972-D37FF2F31BE4}"/>
          </ac:spMkLst>
        </pc:spChg>
        <pc:spChg chg="mod">
          <ac:chgData name="Vinicius Cabral" userId="f944cb6e97b14b18" providerId="LiveId" clId="{8251E52A-35F4-4990-B4C5-2D92AF5F72B6}" dt="2023-08-30T19:24:15.721" v="1244" actId="207"/>
          <ac:spMkLst>
            <pc:docMk/>
            <pc:sldMk cId="0" sldId="256"/>
            <ac:spMk id="33" creationId="{835B7EAD-78BD-158B-2D63-845CDDEC5B40}"/>
          </ac:spMkLst>
        </pc:spChg>
        <pc:spChg chg="mod">
          <ac:chgData name="Vinicius Cabral" userId="f944cb6e97b14b18" providerId="LiveId" clId="{8251E52A-35F4-4990-B4C5-2D92AF5F72B6}" dt="2023-08-30T19:11:05.060" v="974" actId="207"/>
          <ac:spMkLst>
            <pc:docMk/>
            <pc:sldMk cId="0" sldId="256"/>
            <ac:spMk id="34" creationId="{789960DF-C875-B1A3-73CF-391F6AB1E547}"/>
          </ac:spMkLst>
        </pc:spChg>
        <pc:spChg chg="mod">
          <ac:chgData name="Vinicius Cabral" userId="f944cb6e97b14b18" providerId="LiveId" clId="{8251E52A-35F4-4990-B4C5-2D92AF5F72B6}" dt="2023-08-30T19:22:59.238" v="1139" actId="207"/>
          <ac:spMkLst>
            <pc:docMk/>
            <pc:sldMk cId="0" sldId="256"/>
            <ac:spMk id="36" creationId="{433F3602-5489-F4D0-DE71-5B0667DB89CD}"/>
          </ac:spMkLst>
        </pc:spChg>
        <pc:spChg chg="mod">
          <ac:chgData name="Vinicius Cabral" userId="f944cb6e97b14b18" providerId="LiveId" clId="{8251E52A-35F4-4990-B4C5-2D92AF5F72B6}" dt="2023-08-30T19:23:49.812" v="1141" actId="207"/>
          <ac:spMkLst>
            <pc:docMk/>
            <pc:sldMk cId="0" sldId="256"/>
            <ac:spMk id="37" creationId="{19BE5DB8-B1C3-0962-DFB7-1E881F9297A2}"/>
          </ac:spMkLst>
        </pc:spChg>
        <pc:spChg chg="mod">
          <ac:chgData name="Vinicius Cabral" userId="f944cb6e97b14b18" providerId="LiveId" clId="{8251E52A-35F4-4990-B4C5-2D92AF5F72B6}" dt="2023-08-30T19:15:58.904" v="1059" actId="2085"/>
          <ac:spMkLst>
            <pc:docMk/>
            <pc:sldMk cId="0" sldId="256"/>
            <ac:spMk id="3080" creationId="{C04BB547-1426-F4E5-635C-44DA4811908C}"/>
          </ac:spMkLst>
        </pc:spChg>
        <pc:picChg chg="mod">
          <ac:chgData name="Vinicius Cabral" userId="f944cb6e97b14b18" providerId="LiveId" clId="{8251E52A-35F4-4990-B4C5-2D92AF5F72B6}" dt="2023-08-30T19:19:33.059" v="1121" actId="14100"/>
          <ac:picMkLst>
            <pc:docMk/>
            <pc:sldMk cId="0" sldId="256"/>
            <ac:picMk id="11" creationId="{BCC7A138-FBAB-F525-618A-6753C2C8A443}"/>
          </ac:picMkLst>
        </pc:picChg>
        <pc:picChg chg="mod">
          <ac:chgData name="Vinicius Cabral" userId="f944cb6e97b14b18" providerId="LiveId" clId="{8251E52A-35F4-4990-B4C5-2D92AF5F72B6}" dt="2023-08-30T19:19:43.052" v="1123" actId="14100"/>
          <ac:picMkLst>
            <pc:docMk/>
            <pc:sldMk cId="0" sldId="256"/>
            <ac:picMk id="14" creationId="{55C35A52-FFB9-BC7F-B534-830FBFB0B0E1}"/>
          </ac:picMkLst>
        </pc:picChg>
        <pc:picChg chg="mod">
          <ac:chgData name="Vinicius Cabral" userId="f944cb6e97b14b18" providerId="LiveId" clId="{8251E52A-35F4-4990-B4C5-2D92AF5F72B6}" dt="2023-08-30T19:21:51.403" v="1136" actId="1076"/>
          <ac:picMkLst>
            <pc:docMk/>
            <pc:sldMk cId="0" sldId="256"/>
            <ac:picMk id="16" creationId="{FAEF2C70-AAD1-B62C-49A4-13AD885782C3}"/>
          </ac:picMkLst>
        </pc:picChg>
        <pc:picChg chg="mod">
          <ac:chgData name="Vinicius Cabral" userId="f944cb6e97b14b18" providerId="LiveId" clId="{8251E52A-35F4-4990-B4C5-2D92AF5F72B6}" dt="2023-08-30T02:19:37.956" v="7" actId="1440"/>
          <ac:picMkLst>
            <pc:docMk/>
            <pc:sldMk cId="0" sldId="256"/>
            <ac:picMk id="17" creationId="{D1F511FF-4C57-D965-1BF2-45318B8E4E32}"/>
          </ac:picMkLst>
        </pc:picChg>
        <pc:picChg chg="mod">
          <ac:chgData name="Vinicius Cabral" userId="f944cb6e97b14b18" providerId="LiveId" clId="{8251E52A-35F4-4990-B4C5-2D92AF5F72B6}" dt="2023-08-30T19:05:10.487" v="192" actId="14100"/>
          <ac:picMkLst>
            <pc:docMk/>
            <pc:sldMk cId="0" sldId="256"/>
            <ac:picMk id="20" creationId="{BCF8FD3F-7F43-BDCE-25F9-AF4760CEC8C4}"/>
          </ac:picMkLst>
        </pc:picChg>
        <pc:picChg chg="mod">
          <ac:chgData name="Vinicius Cabral" userId="f944cb6e97b14b18" providerId="LiveId" clId="{8251E52A-35F4-4990-B4C5-2D92AF5F72B6}" dt="2023-08-30T19:15:40.988" v="1058" actId="1076"/>
          <ac:picMkLst>
            <pc:docMk/>
            <pc:sldMk cId="0" sldId="256"/>
            <ac:picMk id="23" creationId="{B746C418-FD12-2B12-D023-B2F457F3113A}"/>
          </ac:picMkLst>
        </pc:picChg>
        <pc:picChg chg="del">
          <ac:chgData name="Vinicius Cabral" userId="f944cb6e97b14b18" providerId="LiveId" clId="{8251E52A-35F4-4990-B4C5-2D92AF5F72B6}" dt="2023-08-30T19:16:32.977" v="1061" actId="21"/>
          <ac:picMkLst>
            <pc:docMk/>
            <pc:sldMk cId="0" sldId="256"/>
            <ac:picMk id="24" creationId="{81C62EC3-E936-3D19-0AC1-A223F7038636}"/>
          </ac:picMkLst>
        </pc:picChg>
        <pc:picChg chg="mod">
          <ac:chgData name="Vinicius Cabral" userId="f944cb6e97b14b18" providerId="LiveId" clId="{8251E52A-35F4-4990-B4C5-2D92AF5F72B6}" dt="2023-08-30T19:18:09.971" v="1093" actId="1076"/>
          <ac:picMkLst>
            <pc:docMk/>
            <pc:sldMk cId="0" sldId="256"/>
            <ac:picMk id="26" creationId="{CD2A50CE-B9E7-0DF1-682E-A0E0251E747C}"/>
          </ac:picMkLst>
        </pc:picChg>
        <pc:cxnChg chg="mod">
          <ac:chgData name="Vinicius Cabral" userId="f944cb6e97b14b18" providerId="LiveId" clId="{8251E52A-35F4-4990-B4C5-2D92AF5F72B6}" dt="2023-08-30T19:20:29.456" v="1129" actId="1076"/>
          <ac:cxnSpMkLst>
            <pc:docMk/>
            <pc:sldMk cId="0" sldId="256"/>
            <ac:cxnSpMk id="29" creationId="{598AEA83-ACD9-17E9-946F-66426A47392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F55805A-9675-7D37-C08A-D352FDE2BE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1602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0C6158-7DC3-422F-3183-81F17172B8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1602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F66CC6-A691-4946-A458-B04D55AFF62A}" type="datetimeFigureOut">
              <a:rPr lang="en-US"/>
              <a:pPr>
                <a:defRPr/>
              </a:pPr>
              <a:t>8/31/2023</a:t>
            </a:fld>
            <a:endParaRPr lang="pt-B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15AD9D1-2560-EC8F-843C-93D8AEB717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685800"/>
            <a:ext cx="3086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C7DA781-C518-B743-B0D4-8723BF569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pt-B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E31395-EE02-8173-03A6-5DAB030E1F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1602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B29E7E-770E-CB44-488E-B9D5E18D9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BC9AA7-BF98-4E07-84BF-0DB64D5C28C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4499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159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59000" algn="l" defTabSz="2159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19588" algn="l" defTabSz="2159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0175" algn="l" defTabSz="2159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0763" algn="l" defTabSz="2159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10554E48-A32A-D155-D1A2-ECCFBC7251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EDAF70EB-A94A-56A3-B606-40230EE54C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0BE77B6F-38F5-0306-CD6F-6A2947CAA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1CA0B9-5880-41AE-913F-3332FEF48D4B}" type="slidenum">
              <a:rPr lang="pt-BR" altLang="pt-BR" sz="1200" smtClean="0"/>
              <a:pPr/>
              <a:t>1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18120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3" y="11185227"/>
            <a:ext cx="27544792" cy="7717972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51" y="20403450"/>
            <a:ext cx="22683947" cy="92015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DDE2D5-570D-0B92-17D9-D73250FE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3A93F-F6AC-4821-88C3-C6356459CDEB}" type="datetimeFigureOut">
              <a:rPr lang="en-US"/>
              <a:pPr>
                <a:defRPr/>
              </a:pPr>
              <a:t>8/31/2023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A03585-51EA-4F86-4466-E045CE2A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847698-DBA5-7247-2B44-B5D845B5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5F5E-9FA2-4F91-95D0-AA2BA0578C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751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50ACA5-6C7D-4990-6B23-06CC4206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7B43A-8E72-4D22-84E5-0F1D59067BC9}" type="datetimeFigureOut">
              <a:rPr lang="en-US"/>
              <a:pPr>
                <a:defRPr/>
              </a:pPr>
              <a:t>8/31/2023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EF97B7-DEB6-2E5C-0187-7F0E0FED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E86A5C-8C38-EA19-94B9-B640E8A0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7E0BF-E969-41A4-8A29-C642580C6C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957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264491" y="9084871"/>
            <a:ext cx="25834495" cy="193549393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4126" y="9084871"/>
            <a:ext cx="76980266" cy="193549393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3A51A5-0461-6843-C595-B515C633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AEDB-5966-40DB-B145-8B690256B490}" type="datetimeFigureOut">
              <a:rPr lang="en-US"/>
              <a:pPr>
                <a:defRPr/>
              </a:pPr>
              <a:t>8/31/2023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102398-1DBB-9B4D-44CD-15B12C1B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2E20DA-1D2A-31CB-7733-D64B19EA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CDDF-0714-45F3-8375-B4FC3355980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237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6F4917-DE73-B519-4321-F5D924FD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D668E-B8B0-412A-913E-BD6E7729E61E}" type="datetimeFigureOut">
              <a:rPr lang="en-US"/>
              <a:pPr>
                <a:defRPr/>
              </a:pPr>
              <a:t>8/31/2023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83325F-1F86-3DF2-BFB0-751A90ADD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3FF3DC-D1CB-9C48-5A07-92FB488E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D84C7-09A9-4107-8FE4-F8118E6634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188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2" y="23137248"/>
            <a:ext cx="27544792" cy="7151210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2" y="15260921"/>
            <a:ext cx="27544792" cy="7876329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56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11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767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4pPr>
            <a:lvl5pPr marL="8641022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5pPr>
            <a:lvl6pPr marL="10801278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6pPr>
            <a:lvl7pPr marL="12961533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7pPr>
            <a:lvl8pPr marL="15121789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8pPr>
            <a:lvl9pPr marL="17282045" indent="0">
              <a:buNone/>
              <a:defRPr sz="6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A5BF00-FB53-1370-9932-11EA669F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7472C-3563-4FCE-95B4-6FBF82D524BC}" type="datetimeFigureOut">
              <a:rPr lang="en-US"/>
              <a:pPr>
                <a:defRPr/>
              </a:pPr>
              <a:t>8/31/2023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DC019-D80C-08D7-D733-BEE1946A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4B4C71-7A3E-D4B0-37D1-C98B510A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DC6A6-2655-4EC3-8ED0-98D7EF95789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011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4133" y="52925620"/>
            <a:ext cx="51404567" cy="149708647"/>
          </a:xfrm>
        </p:spPr>
        <p:txBody>
          <a:bodyPr/>
          <a:lstStyle>
            <a:lvl1pPr>
              <a:defRPr sz="13200"/>
            </a:lvl1pPr>
            <a:lvl2pPr>
              <a:defRPr sz="11299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88789" y="52925620"/>
            <a:ext cx="51410194" cy="149708647"/>
          </a:xfrm>
        </p:spPr>
        <p:txBody>
          <a:bodyPr/>
          <a:lstStyle>
            <a:lvl1pPr>
              <a:defRPr sz="13200"/>
            </a:lvl1pPr>
            <a:lvl2pPr>
              <a:defRPr sz="11299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F64C910-A1C2-C1EC-EB50-DBDADB405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FA756-D902-468C-8F57-25C89438E727}" type="datetimeFigureOut">
              <a:rPr lang="en-US"/>
              <a:pPr>
                <a:defRPr/>
              </a:pPr>
              <a:t>8/31/2023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FB2214F-C67D-5E87-CECB-BB4472FC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7BE683E-5A3C-4C48-A8C0-0DBC0B6F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23CF-5418-4CF9-AA63-C00AD48C1C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141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2" y="1441913"/>
            <a:ext cx="29165074" cy="6001015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8059701"/>
            <a:ext cx="14318118" cy="3358899"/>
          </a:xfrm>
        </p:spPr>
        <p:txBody>
          <a:bodyPr anchor="b"/>
          <a:lstStyle>
            <a:lvl1pPr marL="0" indent="0">
              <a:buNone/>
              <a:defRPr sz="11299" b="1"/>
            </a:lvl1pPr>
            <a:lvl2pPr marL="2160256" indent="0">
              <a:buNone/>
              <a:defRPr sz="9500" b="1"/>
            </a:lvl2pPr>
            <a:lvl3pPr marL="4320511" indent="0">
              <a:buNone/>
              <a:defRPr sz="8500" b="1"/>
            </a:lvl3pPr>
            <a:lvl4pPr marL="6480767" indent="0">
              <a:buNone/>
              <a:defRPr sz="7600" b="1"/>
            </a:lvl4pPr>
            <a:lvl5pPr marL="8641022" indent="0">
              <a:buNone/>
              <a:defRPr sz="7600" b="1"/>
            </a:lvl5pPr>
            <a:lvl6pPr marL="10801278" indent="0">
              <a:buNone/>
              <a:defRPr sz="7600" b="1"/>
            </a:lvl6pPr>
            <a:lvl7pPr marL="12961533" indent="0">
              <a:buNone/>
              <a:defRPr sz="7600" b="1"/>
            </a:lvl7pPr>
            <a:lvl8pPr marL="15121789" indent="0">
              <a:buNone/>
              <a:defRPr sz="7600" b="1"/>
            </a:lvl8pPr>
            <a:lvl9pPr marL="17282045" indent="0">
              <a:buNone/>
              <a:defRPr sz="7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2" y="11418598"/>
            <a:ext cx="14318118" cy="20745177"/>
          </a:xfrm>
        </p:spPr>
        <p:txBody>
          <a:bodyPr/>
          <a:lstStyle>
            <a:lvl1pPr>
              <a:defRPr sz="11299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16" y="8059701"/>
            <a:ext cx="14323742" cy="3358899"/>
          </a:xfrm>
        </p:spPr>
        <p:txBody>
          <a:bodyPr anchor="b"/>
          <a:lstStyle>
            <a:lvl1pPr marL="0" indent="0">
              <a:buNone/>
              <a:defRPr sz="11299" b="1"/>
            </a:lvl1pPr>
            <a:lvl2pPr marL="2160256" indent="0">
              <a:buNone/>
              <a:defRPr sz="9500" b="1"/>
            </a:lvl2pPr>
            <a:lvl3pPr marL="4320511" indent="0">
              <a:buNone/>
              <a:defRPr sz="8500" b="1"/>
            </a:lvl3pPr>
            <a:lvl4pPr marL="6480767" indent="0">
              <a:buNone/>
              <a:defRPr sz="7600" b="1"/>
            </a:lvl4pPr>
            <a:lvl5pPr marL="8641022" indent="0">
              <a:buNone/>
              <a:defRPr sz="7600" b="1"/>
            </a:lvl5pPr>
            <a:lvl6pPr marL="10801278" indent="0">
              <a:buNone/>
              <a:defRPr sz="7600" b="1"/>
            </a:lvl6pPr>
            <a:lvl7pPr marL="12961533" indent="0">
              <a:buNone/>
              <a:defRPr sz="7600" b="1"/>
            </a:lvl7pPr>
            <a:lvl8pPr marL="15121789" indent="0">
              <a:buNone/>
              <a:defRPr sz="7600" b="1"/>
            </a:lvl8pPr>
            <a:lvl9pPr marL="17282045" indent="0">
              <a:buNone/>
              <a:defRPr sz="7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16" y="11418598"/>
            <a:ext cx="14323742" cy="20745177"/>
          </a:xfrm>
        </p:spPr>
        <p:txBody>
          <a:bodyPr/>
          <a:lstStyle>
            <a:lvl1pPr>
              <a:defRPr sz="11299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F35F3C8-066C-71C1-AB47-45C3FC64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180CE-B1E7-43E4-954D-F7AE4E4DECAE}" type="datetimeFigureOut">
              <a:rPr lang="en-US"/>
              <a:pPr>
                <a:defRPr/>
              </a:pPr>
              <a:t>8/31/2023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2654F99-17FD-F0EA-B693-3418F4FD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2EC8365-637D-14EC-6017-0D214642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5FFC-D17C-4E88-92AD-8EA3ABEA33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294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1ECFEE4-2F25-D4BF-ABEA-5A4954C1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C772-C259-4EBE-86C8-1CD15810C1C2}" type="datetimeFigureOut">
              <a:rPr lang="en-US"/>
              <a:pPr>
                <a:defRPr/>
              </a:pPr>
              <a:t>8/31/2023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DDD849C-F16A-B40C-DADE-922A35B7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437E980-354E-C347-4E42-295AE088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842C-4575-4FE9-BF87-E92F4EF934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786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D60BB8B8-BC6D-6CD5-B950-50DF40F9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9FE8-AC4D-4B8D-835F-CE2ED668BABC}" type="datetimeFigureOut">
              <a:rPr lang="en-US"/>
              <a:pPr>
                <a:defRPr/>
              </a:pPr>
              <a:t>8/31/2023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56DF837-B572-5125-AE67-5DAF7B1A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46CB2A9-6B50-AB6E-5E69-561491D7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CB086-34AD-4BFB-8B39-D7FFCA2532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073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1433576"/>
            <a:ext cx="10661232" cy="6101032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04" y="1433580"/>
            <a:ext cx="18115652" cy="30730199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299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3" y="7534612"/>
            <a:ext cx="10661232" cy="24629167"/>
          </a:xfrm>
        </p:spPr>
        <p:txBody>
          <a:bodyPr/>
          <a:lstStyle>
            <a:lvl1pPr marL="0" indent="0">
              <a:buNone/>
              <a:defRPr sz="6599"/>
            </a:lvl1pPr>
            <a:lvl2pPr marL="2160256" indent="0">
              <a:buNone/>
              <a:defRPr sz="5700"/>
            </a:lvl2pPr>
            <a:lvl3pPr marL="4320511" indent="0">
              <a:buNone/>
              <a:defRPr sz="4700"/>
            </a:lvl3pPr>
            <a:lvl4pPr marL="6480767" indent="0">
              <a:buNone/>
              <a:defRPr sz="4300"/>
            </a:lvl4pPr>
            <a:lvl5pPr marL="8641022" indent="0">
              <a:buNone/>
              <a:defRPr sz="4300"/>
            </a:lvl5pPr>
            <a:lvl6pPr marL="10801278" indent="0">
              <a:buNone/>
              <a:defRPr sz="4300"/>
            </a:lvl6pPr>
            <a:lvl7pPr marL="12961533" indent="0">
              <a:buNone/>
              <a:defRPr sz="4300"/>
            </a:lvl7pPr>
            <a:lvl8pPr marL="15121789" indent="0">
              <a:buNone/>
              <a:defRPr sz="4300"/>
            </a:lvl8pPr>
            <a:lvl9pPr marL="17282045" indent="0">
              <a:buNone/>
              <a:defRPr sz="43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E3D0A24-D8B6-BD95-EAE2-6A7F3441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6C29D-6273-449C-A6AA-4925F8FDB83B}" type="datetimeFigureOut">
              <a:rPr lang="en-US"/>
              <a:pPr>
                <a:defRPr/>
              </a:pPr>
              <a:t>8/31/2023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AD76F91-523E-3D0C-B0BB-3A21DA16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4F5EA89-FAD5-C6E0-D1F7-D7A5B83D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41E6C-F70A-44D2-B08C-41F8D13B5D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100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7" y="25204264"/>
            <a:ext cx="19443383" cy="297550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7" y="3217213"/>
            <a:ext cx="19443383" cy="21603653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56" indent="0">
              <a:buNone/>
              <a:defRPr sz="13200"/>
            </a:lvl2pPr>
            <a:lvl3pPr marL="4320511" indent="0">
              <a:buNone/>
              <a:defRPr sz="11299"/>
            </a:lvl3pPr>
            <a:lvl4pPr marL="6480767" indent="0">
              <a:buNone/>
              <a:defRPr sz="9500"/>
            </a:lvl4pPr>
            <a:lvl5pPr marL="8641022" indent="0">
              <a:buNone/>
              <a:defRPr sz="9500"/>
            </a:lvl5pPr>
            <a:lvl6pPr marL="10801278" indent="0">
              <a:buNone/>
              <a:defRPr sz="9500"/>
            </a:lvl6pPr>
            <a:lvl7pPr marL="12961533" indent="0">
              <a:buNone/>
              <a:defRPr sz="9500"/>
            </a:lvl7pPr>
            <a:lvl8pPr marL="15121789" indent="0">
              <a:buNone/>
              <a:defRPr sz="9500"/>
            </a:lvl8pPr>
            <a:lvl9pPr marL="17282045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7" y="28179768"/>
            <a:ext cx="19443383" cy="4225712"/>
          </a:xfrm>
        </p:spPr>
        <p:txBody>
          <a:bodyPr/>
          <a:lstStyle>
            <a:lvl1pPr marL="0" indent="0">
              <a:buNone/>
              <a:defRPr sz="6599"/>
            </a:lvl1pPr>
            <a:lvl2pPr marL="2160256" indent="0">
              <a:buNone/>
              <a:defRPr sz="5700"/>
            </a:lvl2pPr>
            <a:lvl3pPr marL="4320511" indent="0">
              <a:buNone/>
              <a:defRPr sz="4700"/>
            </a:lvl3pPr>
            <a:lvl4pPr marL="6480767" indent="0">
              <a:buNone/>
              <a:defRPr sz="4300"/>
            </a:lvl4pPr>
            <a:lvl5pPr marL="8641022" indent="0">
              <a:buNone/>
              <a:defRPr sz="4300"/>
            </a:lvl5pPr>
            <a:lvl6pPr marL="10801278" indent="0">
              <a:buNone/>
              <a:defRPr sz="4300"/>
            </a:lvl6pPr>
            <a:lvl7pPr marL="12961533" indent="0">
              <a:buNone/>
              <a:defRPr sz="4300"/>
            </a:lvl7pPr>
            <a:lvl8pPr marL="15121789" indent="0">
              <a:buNone/>
              <a:defRPr sz="4300"/>
            </a:lvl8pPr>
            <a:lvl9pPr marL="17282045" indent="0">
              <a:buNone/>
              <a:defRPr sz="43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E831BFD-BB75-6FFD-3C7D-4C181C92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812EF-B490-4D83-B894-049E67007BD0}" type="datetimeFigureOut">
              <a:rPr lang="en-US"/>
              <a:pPr>
                <a:defRPr/>
              </a:pPr>
              <a:t>8/31/2023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4DEB9CE-131A-FF5E-218E-237FE076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EF1D82D-D902-E00C-593A-56D29C692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8D29-6A0A-49B9-AFAD-9CFA2B03F0F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427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F17457FE-9C59-42C8-3046-6CA58204F8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20838" y="1441450"/>
            <a:ext cx="2916396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4D83F19-1109-FAFB-CFE2-ACAB40F22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8401050"/>
            <a:ext cx="29163962" cy="2376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77CC70-5AC4-A519-33CE-B14D075CC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20838" y="33372425"/>
            <a:ext cx="7561262" cy="191611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 defTabSz="2160256" eaLnBrk="1" fontAlgn="auto" hangingPunct="1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C2F8A7-9468-40EB-A2E8-766296A0625E}" type="datetimeFigureOut">
              <a:rPr lang="en-US"/>
              <a:pPr>
                <a:defRPr/>
              </a:pPr>
              <a:t>8/31/2023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6987BC-1647-8929-B17F-78EFC72BE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71225" y="33372425"/>
            <a:ext cx="10263188" cy="191611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 defTabSz="2160256" eaLnBrk="1" fontAlgn="auto" hangingPunct="1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6F4FB7-3808-58C0-8E45-F7BE57AA5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23538" y="33372425"/>
            <a:ext cx="7561262" cy="1916113"/>
          </a:xfrm>
          <a:prstGeom prst="rect">
            <a:avLst/>
          </a:prstGeom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7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F0B613-BD5C-4B93-BE35-02B87420C9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57413" rtl="0" eaLnBrk="0" fontAlgn="base" hangingPunct="0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157413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2pPr>
      <a:lvl3pPr algn="ctr" defTabSz="2157413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3pPr>
      <a:lvl4pPr algn="ctr" defTabSz="2157413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4pPr>
      <a:lvl5pPr algn="ctr" defTabSz="2157413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5pPr>
      <a:lvl6pPr marL="457197" algn="ctr" defTabSz="2158986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6pPr>
      <a:lvl7pPr marL="914393" algn="ctr" defTabSz="2158986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7pPr>
      <a:lvl8pPr marL="1371590" algn="ctr" defTabSz="2158986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8pPr>
      <a:lvl9pPr marL="1828788" algn="ctr" defTabSz="2158986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617663" indent="-1617663" algn="l" defTabSz="215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8375" indent="-1347788" algn="l" defTabSz="215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088" indent="-1077913" algn="l" defTabSz="215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58088" indent="-1077913" algn="l" defTabSz="215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18675" indent="-1077913" algn="l" defTabSz="2157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06" indent="-1080128" algn="l" defTabSz="2160256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662" indent="-1080128" algn="l" defTabSz="2160256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1917" indent="-1080128" algn="l" defTabSz="2160256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173" indent="-1080128" algn="l" defTabSz="2160256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56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11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767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22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278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533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789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045" algn="l" defTabSz="216025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t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F2F9EC1-D539-0269-79CF-EFEF2104259B}"/>
              </a:ext>
            </a:extLst>
          </p:cNvPr>
          <p:cNvSpPr/>
          <p:nvPr/>
        </p:nvSpPr>
        <p:spPr>
          <a:xfrm>
            <a:off x="16735425" y="30629225"/>
            <a:ext cx="15073313" cy="12684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A</a:t>
            </a:r>
            <a: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gradecimentos</a:t>
            </a:r>
            <a:endParaRPr lang="pt-BR" sz="4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9BE5DB8-B1C3-0962-DFB7-1E881F9297A2}"/>
              </a:ext>
            </a:extLst>
          </p:cNvPr>
          <p:cNvSpPr/>
          <p:nvPr/>
        </p:nvSpPr>
        <p:spPr>
          <a:xfrm>
            <a:off x="16735425" y="27184350"/>
            <a:ext cx="15400338" cy="12684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1000">
                <a:srgbClr val="92D050"/>
              </a:gs>
              <a:gs pos="100000">
                <a:srgbClr val="009E5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33F3602-5489-F4D0-DE71-5B0667DB89CD}"/>
              </a:ext>
            </a:extLst>
          </p:cNvPr>
          <p:cNvSpPr/>
          <p:nvPr/>
        </p:nvSpPr>
        <p:spPr>
          <a:xfrm>
            <a:off x="16759238" y="20551775"/>
            <a:ext cx="15336837" cy="12684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1000">
                <a:srgbClr val="92D050"/>
              </a:gs>
              <a:gs pos="100000">
                <a:srgbClr val="009E5A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 (ou CONSIDERAÇÕES FINAIS)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35B7EAD-78BD-158B-2D63-845CDDEC5B40}"/>
              </a:ext>
            </a:extLst>
          </p:cNvPr>
          <p:cNvSpPr/>
          <p:nvPr/>
        </p:nvSpPr>
        <p:spPr>
          <a:xfrm>
            <a:off x="557213" y="20551775"/>
            <a:ext cx="15063787" cy="12684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1000">
                <a:srgbClr val="92D050"/>
              </a:gs>
              <a:gs pos="99000">
                <a:srgbClr val="009E5A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E MÉTODOS (ou METODOLOGIA)</a:t>
            </a:r>
          </a:p>
        </p:txBody>
      </p:sp>
      <p:sp>
        <p:nvSpPr>
          <p:cNvPr id="3080" name="Text Box 3434">
            <a:extLst>
              <a:ext uri="{FF2B5EF4-FFF2-40B4-BE49-F238E27FC236}">
                <a16:creationId xmlns:a16="http://schemas.microsoft.com/office/drawing/2014/main" xmlns="" id="{C04BB547-1426-F4E5-635C-44DA48119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2465388"/>
            <a:ext cx="295957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918" tIns="45960" rIns="91918" bIns="45960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9097963" indent="-68119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555163" indent="-68119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012363" indent="-68119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0469563" indent="-68119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buClr>
                <a:srgbClr val="000000"/>
              </a:buClr>
            </a:pPr>
            <a:r>
              <a:rPr lang="en-US" altLang="pt-BR" sz="60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EIXO TEMÁTICO</a:t>
            </a:r>
          </a:p>
          <a:p>
            <a:pPr algn="ctr" defTabSz="914400" eaLnBrk="1" hangingPunct="1">
              <a:buClr>
                <a:srgbClr val="000000"/>
              </a:buClr>
            </a:pPr>
            <a:r>
              <a:rPr lang="pt-BR" altLang="pt-BR" sz="3200" dirty="0">
                <a:solidFill>
                  <a:srgbClr val="FF0000"/>
                </a:solidFill>
                <a:ea typeface="ＭＳ Ｐゴシック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pt-BR" altLang="pt-BR" sz="3200" i="1" dirty="0">
                <a:solidFill>
                  <a:srgbClr val="FF0000"/>
                </a:solidFill>
                <a:ea typeface="ＭＳ Ｐゴシック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rPr>
              <a:t>Times New Roman</a:t>
            </a:r>
            <a:r>
              <a:rPr lang="pt-BR" altLang="pt-BR" sz="3200" dirty="0">
                <a:solidFill>
                  <a:srgbClr val="FF0000"/>
                </a:solidFill>
                <a:ea typeface="ＭＳ Ｐゴシック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rPr>
              <a:t>, caixa alta (maiúscula), tamanho 60, </a:t>
            </a:r>
            <a:r>
              <a:rPr lang="pt-BR" altLang="pt-BR" sz="3200" b="1" dirty="0">
                <a:solidFill>
                  <a:srgbClr val="FF0000"/>
                </a:solidFill>
                <a:ea typeface="ＭＳ Ｐゴシック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rPr>
              <a:t>negrito</a:t>
            </a:r>
            <a:r>
              <a:rPr lang="pt-BR" altLang="pt-BR" sz="3200" dirty="0">
                <a:solidFill>
                  <a:srgbClr val="FF0000"/>
                </a:solidFill>
                <a:ea typeface="ＭＳ Ｐゴシック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rPr>
              <a:t>, espaçamento simples, centralizado)</a:t>
            </a:r>
            <a:endParaRPr lang="en-US" altLang="pt-BR" sz="8000" b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 defTabSz="914400" eaLnBrk="1" hangingPunct="1">
              <a:buClr>
                <a:srgbClr val="000000"/>
              </a:buClr>
            </a:pPr>
            <a:r>
              <a:rPr lang="en-US" altLang="pt-BR" sz="7000" b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TÍTULO DO TRABALHO COMPLETO</a:t>
            </a:r>
            <a:endParaRPr lang="en-US" altLang="pt-BR" sz="7000" b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ctr" defTabSz="914400" eaLnBrk="1" hangingPunct="1">
              <a:buClr>
                <a:srgbClr val="000000"/>
              </a:buClr>
            </a:pPr>
            <a:r>
              <a:rPr lang="pt-BR" altLang="pt-BR" sz="3200" dirty="0">
                <a:solidFill>
                  <a:srgbClr val="FF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pt-BR" altLang="pt-BR" sz="3200" i="1" dirty="0">
                <a:solidFill>
                  <a:srgbClr val="FF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Times New Roman</a:t>
            </a:r>
            <a:r>
              <a:rPr lang="pt-BR" altLang="pt-BR" sz="3200" dirty="0">
                <a:solidFill>
                  <a:srgbClr val="FF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, caixa alta (maiúscula), tamanho 70, </a:t>
            </a:r>
            <a:r>
              <a:rPr lang="pt-BR" altLang="pt-BR" sz="3200" b="1" dirty="0">
                <a:solidFill>
                  <a:srgbClr val="FF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negrito</a:t>
            </a:r>
            <a:r>
              <a:rPr lang="pt-BR" altLang="pt-BR" sz="3200" dirty="0">
                <a:solidFill>
                  <a:srgbClr val="FF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, espaçamento simples, centralizado)</a:t>
            </a:r>
            <a:endParaRPr lang="pt-BR" altLang="pt-B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 Box 3414">
            <a:extLst>
              <a:ext uri="{FF2B5EF4-FFF2-40B4-BE49-F238E27FC236}">
                <a16:creationId xmlns:a16="http://schemas.microsoft.com/office/drawing/2014/main" xmlns="" id="{0445A6B8-9DD4-4CB4-DD34-A7321368F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5335588"/>
            <a:ext cx="3054508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 anchor="ctr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altLang="pt-BR" sz="44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Nome Completo do Autor¹; Nome Completo do Autor²</a:t>
            </a:r>
            <a:r>
              <a:rPr lang="pt-BR" altLang="pt-BR" sz="5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;</a:t>
            </a:r>
            <a:r>
              <a:rPr lang="pt-BR" altLang="pt-BR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/>
            </a:r>
            <a:br>
              <a:rPr lang="pt-BR" altLang="pt-BR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pt-BR" altLang="pt-BR" sz="32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pt-BR" altLang="pt-BR" sz="3200" i="1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Times New Roman</a:t>
            </a:r>
            <a:r>
              <a:rPr lang="pt-BR" altLang="pt-BR" sz="3200" dirty="0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, tamanho 44, sem negrito, espaçamento simples, centralizado, separados por ponto e vírgula).</a:t>
            </a:r>
            <a:endParaRPr lang="pt-BR" altLang="pt-BR" sz="4800" b="1" baseline="30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pt-BR" altLang="pt-BR" sz="3200" baseline="30000" dirty="0">
                <a:cs typeface="Times New Roman" panose="02020603050405020304" pitchFamily="18" charset="0"/>
              </a:rPr>
              <a:t>1 </a:t>
            </a:r>
            <a:r>
              <a:rPr lang="pt-BR" altLang="pt-BR" sz="3200" dirty="0">
                <a:cs typeface="Times New Roman" panose="02020603050405020304" pitchFamily="18" charset="0"/>
              </a:rPr>
              <a:t>Maior formação acadêmica ou formação em andamento do autor. Nome da instituição em que atua. E-mail do autor</a:t>
            </a:r>
            <a:r>
              <a:rPr lang="pt-BR" altLang="pt-BR" sz="3101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;</a:t>
            </a:r>
          </a:p>
          <a:p>
            <a:pPr algn="ctr"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altLang="pt-BR" sz="32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2 </a:t>
            </a:r>
            <a:r>
              <a:rPr lang="pt-BR" altLang="pt-BR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Maior formação acadêmica ou formação em andamento do autor. Nome da instituição em que atua.</a:t>
            </a:r>
            <a:r>
              <a:rPr lang="pt-BR" altLang="pt-BR" sz="3200" dirty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pt-BR" altLang="pt-BR" sz="32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pt-BR" altLang="pt-BR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pt-BR" altLang="pt-BR" sz="3200" i="1" dirty="0">
                <a:solidFill>
                  <a:srgbClr val="FF0000"/>
                </a:solidFill>
                <a:cs typeface="Times New Roman" panose="02020603050405020304" pitchFamily="18" charset="0"/>
              </a:rPr>
              <a:t>Times New Roman,</a:t>
            </a:r>
            <a:r>
              <a:rPr lang="pt-BR" altLang="pt-BR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tamanho 32, sem negrito, espaçamento simples, centralizado)</a:t>
            </a:r>
            <a:endParaRPr lang="pt-BR" altLang="pt-BR" sz="3200" dirty="0"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C465591-85FA-2A55-F972-D37FF2F31BE4}"/>
              </a:ext>
            </a:extLst>
          </p:cNvPr>
          <p:cNvSpPr/>
          <p:nvPr/>
        </p:nvSpPr>
        <p:spPr>
          <a:xfrm>
            <a:off x="557213" y="9020175"/>
            <a:ext cx="15063787" cy="126841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61000">
                <a:srgbClr val="92D050"/>
              </a:gs>
              <a:gs pos="100000">
                <a:srgbClr val="009E5A"/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3083" name="Text Box 2409">
            <a:extLst>
              <a:ext uri="{FF2B5EF4-FFF2-40B4-BE49-F238E27FC236}">
                <a16:creationId xmlns:a16="http://schemas.microsoft.com/office/drawing/2014/main" xmlns="" id="{6A1FC64D-23AC-8690-C153-C1F292E02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10361613"/>
            <a:ext cx="15063787" cy="933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178" tIns="51088" rIns="102178" bIns="51088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documento está escrito de acordo com o modelo indicado para apresentação no formato banner, assim, serve de referência, ao mesmo tempo em que comenta os diversos aspectos da formatação. Observe as instruções e formate seu banner de acordo com este padrão. Na introdução, deve-se apresentar o tema do artigo, a problemática em que se insere e os objetivos que se pretende atingir.</a:t>
            </a:r>
          </a:p>
          <a:p>
            <a:pPr algn="just" eaLnBrk="1" hangingPunct="1"/>
            <a:r>
              <a:rPr lang="pt-BR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texto deverá ser digitado em fonte </a:t>
            </a:r>
            <a:r>
              <a:rPr lang="pt-BR" altLang="pt-BR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pt-BR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altLang="pt-BR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estar justificado, tamanho 40. O espaçamento entre linhas deverá ser simples.</a:t>
            </a:r>
          </a:p>
          <a:p>
            <a:pPr algn="just" eaLnBrk="1" hangingPunct="1"/>
            <a:endParaRPr lang="pt-BR" altLang="pt-B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pt-BR" alt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SUBTÍTULO</a:t>
            </a:r>
            <a:r>
              <a:rPr lang="pt-BR" alt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(Caixa alta, </a:t>
            </a:r>
            <a:r>
              <a:rPr lang="pt-BR" altLang="pt-BR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, </a:t>
            </a:r>
            <a:r>
              <a:rPr lang="pt-BR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tamanho 40, sem negrito</a:t>
            </a:r>
            <a:r>
              <a:rPr lang="pt-BR" alt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alinhado à margem esquerda)</a:t>
            </a:r>
          </a:p>
          <a:p>
            <a:pPr eaLnBrk="1" hangingPunct="1"/>
            <a:r>
              <a:rPr lang="pt-BR" alt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r>
              <a:rPr lang="pt-BR" alt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Intertítulo</a:t>
            </a:r>
            <a:r>
              <a:rPr lang="pt-BR" alt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(Caixa baixa, </a:t>
            </a:r>
            <a:r>
              <a:rPr lang="pt-BR" altLang="pt-BR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, </a:t>
            </a:r>
            <a:r>
              <a:rPr lang="pt-BR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tamanho 40, </a:t>
            </a:r>
            <a:r>
              <a:rPr lang="pt-BR" alt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negrito</a:t>
            </a:r>
            <a:r>
              <a:rPr lang="pt-BR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alinhado à margem esquerda)</a:t>
            </a:r>
          </a:p>
          <a:p>
            <a:pPr algn="just" eaLnBrk="1" hangingPunct="1"/>
            <a:endParaRPr lang="pt-BR" altLang="pt-B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 Box 3661">
            <a:extLst>
              <a:ext uri="{FF2B5EF4-FFF2-40B4-BE49-F238E27FC236}">
                <a16:creationId xmlns:a16="http://schemas.microsoft.com/office/drawing/2014/main" xmlns="" id="{A711CAB1-A6EF-429D-A576-7145C8EDA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1958300"/>
            <a:ext cx="150558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763" tIns="48381" rIns="96763" bIns="48381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item, escolha apenas um dos títulos “Material e Métodos” ou “Metodologia”. Nesta parte do banner são realizadas descrições dos passos dados e dos procedimentos/recursos que foram utilizados no desenvolvimento da pesquisa. Assim, devem ser mostrados, de forma detalhada, os instrumentos, procedimentos e ferramentas dos caminhos para se atingir o objetivo da pesquisa, definindo ainda o tipo de pesquisa, a população (universo da pesquisa), a amostragem (parte da população ou do universo, selecionada de acordo com uma regra), os instrumentos de coleta de dados e a forma como os dados foram tabulados e analisados. Todos os tipos de pesquisa devem apresentar material e métodos.</a:t>
            </a:r>
          </a:p>
        </p:txBody>
      </p:sp>
      <p:sp>
        <p:nvSpPr>
          <p:cNvPr id="3085" name="Text Box 3661">
            <a:extLst>
              <a:ext uri="{FF2B5EF4-FFF2-40B4-BE49-F238E27FC236}">
                <a16:creationId xmlns:a16="http://schemas.microsoft.com/office/drawing/2014/main" xmlns="" id="{FA4F163A-2F7B-1055-3487-E4FE2B6BA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5425" y="28468638"/>
            <a:ext cx="151003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3" tIns="48381" rIns="96763" bIns="48381">
            <a:spAutoFit/>
          </a:bodyPr>
          <a:lstStyle>
            <a:lvl1pPr defTabSz="655638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55638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55638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55638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55638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556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556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556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5563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Insira aqui as </a:t>
            </a:r>
            <a:r>
              <a:rPr lang="pt-BR" altLang="pt-BR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PRINCIPAIS </a:t>
            </a:r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referências. As referências deverão ser inseridas ao final do texto dispostas em ordem alfabética, por autor. As referências devem seguir a norma da ABNT NBR 6023/2018. </a:t>
            </a:r>
          </a:p>
        </p:txBody>
      </p:sp>
      <p:sp>
        <p:nvSpPr>
          <p:cNvPr id="25" name="Text Box 3661">
            <a:extLst>
              <a:ext uri="{FF2B5EF4-FFF2-40B4-BE49-F238E27FC236}">
                <a16:creationId xmlns:a16="http://schemas.microsoft.com/office/drawing/2014/main" xmlns="" id="{2404A229-8546-23AE-607A-D359FDC02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238" y="31754763"/>
            <a:ext cx="1503997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3" tIns="48381" rIns="96763" bIns="48381">
            <a:spAutoFit/>
          </a:bodyPr>
          <a:lstStyle/>
          <a:p>
            <a:pPr algn="just"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Seção não-obrigatória, podendo ser excluída, para agradecimento às instituições de fomento a pesquisa, etc.</a:t>
            </a:r>
            <a:endParaRPr lang="pt-BR" sz="2501" b="1" cap="all" dirty="0">
              <a:latin typeface="+mn-l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98AEA83-ACD9-17E9-946F-66426A473929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16194315" y="9112846"/>
            <a:ext cx="9297" cy="25390476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89960DF-C875-B1A3-73CF-391F6AB1E547}"/>
              </a:ext>
            </a:extLst>
          </p:cNvPr>
          <p:cNvSpPr/>
          <p:nvPr/>
        </p:nvSpPr>
        <p:spPr>
          <a:xfrm>
            <a:off x="16754475" y="9020175"/>
            <a:ext cx="15341600" cy="126841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61000">
                <a:srgbClr val="92D050"/>
              </a:gs>
              <a:gs pos="100000">
                <a:srgbClr val="009E5A"/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6025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</a:p>
        </p:txBody>
      </p:sp>
      <p:sp>
        <p:nvSpPr>
          <p:cNvPr id="3087" name="Text Box 3930">
            <a:extLst>
              <a:ext uri="{FF2B5EF4-FFF2-40B4-BE49-F238E27FC236}">
                <a16:creationId xmlns:a16="http://schemas.microsoft.com/office/drawing/2014/main" xmlns="" id="{537515DF-398F-7092-D762-0891ABE98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5113" y="13076238"/>
            <a:ext cx="15360650" cy="1450975"/>
          </a:xfrm>
          <a:prstGeom prst="rect">
            <a:avLst/>
          </a:prstGeom>
          <a:noFill/>
          <a:ln>
            <a:noFill/>
          </a:ln>
        </p:spPr>
        <p:txBody>
          <a:bodyPr lIns="96763" tIns="48381" rIns="96763" bIns="48381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fontAlgn="base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1 – </a:t>
            </a:r>
            <a:r>
              <a:rPr lang="pt-BR" alt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Dendograma da análise hierárquica de agrupamentos dos seis estados brasileiros pertencentes à Amazônia que implantaram o CERH. </a:t>
            </a:r>
            <a:r>
              <a:rPr lang="pt-BR" altLang="pt-BR" sz="2801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pt-BR" altLang="pt-BR" sz="2801" i="1" dirty="0">
                <a:solidFill>
                  <a:srgbClr val="FF0000"/>
                </a:solidFill>
                <a:cs typeface="Times New Roman" panose="02020603050405020304" pitchFamily="18" charset="0"/>
              </a:rPr>
              <a:t>Times New Roman,</a:t>
            </a:r>
            <a:r>
              <a:rPr lang="pt-BR" altLang="pt-BR" sz="2801" dirty="0">
                <a:solidFill>
                  <a:srgbClr val="FF0000"/>
                </a:solidFill>
                <a:cs typeface="Times New Roman" panose="02020603050405020304" pitchFamily="18" charset="0"/>
              </a:rPr>
              <a:t> tamanho 30, sem negrito, espaçamento simples, justificado)</a:t>
            </a:r>
            <a:endParaRPr lang="pt-BR" altLang="pt-BR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0" name="Text Box 3661">
            <a:extLst>
              <a:ext uri="{FF2B5EF4-FFF2-40B4-BE49-F238E27FC236}">
                <a16:creationId xmlns:a16="http://schemas.microsoft.com/office/drawing/2014/main" xmlns="" id="{96504BB6-6478-89A5-A6F1-BF2FFE4AD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0988" y="10360025"/>
            <a:ext cx="15305087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3" tIns="48381" rIns="96763" bIns="48381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Inserir principais resultados das pesquisas com levantamento de dados, experimentais que utilizam entrevistas, prontuários, avaliações de pessoas ou revisão sistemática da literatura. Devido ao espaço, sugere-se dar preferência as figuras e tabelas.</a:t>
            </a:r>
          </a:p>
        </p:txBody>
      </p:sp>
      <p:sp>
        <p:nvSpPr>
          <p:cNvPr id="3091" name="Text Box 3661">
            <a:extLst>
              <a:ext uri="{FF2B5EF4-FFF2-40B4-BE49-F238E27FC236}">
                <a16:creationId xmlns:a16="http://schemas.microsoft.com/office/drawing/2014/main" xmlns="" id="{41873B87-3F95-5ABC-8671-DD68C2FD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6525" y="21851938"/>
            <a:ext cx="15400338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3" tIns="48381" rIns="96763" bIns="48381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Neste item, escolha apenas um dos títulos “Conclusão” ou “Considerações Finais”. Esta parte do trabalho pretende apresentar as principais conclusões, destacando o progresso e as aplicações que a pesquisa propicia. A escrita das considerações finais deve expressar a relação entre os objetivos do trabalho e os resultados encontrados. Pode ser iniciada com o que foi aprendido. Deve ser exposto de forma muito resumida e pontual as ideias principais e as contribuições que o trabalho proporcionou para a área de estudos.</a:t>
            </a:r>
          </a:p>
        </p:txBody>
      </p:sp>
      <p:sp>
        <p:nvSpPr>
          <p:cNvPr id="3092" name="Text Box 3930">
            <a:extLst>
              <a:ext uri="{FF2B5EF4-FFF2-40B4-BE49-F238E27FC236}">
                <a16:creationId xmlns:a16="http://schemas.microsoft.com/office/drawing/2014/main" xmlns="" id="{6782EAC4-E61E-13C2-CC03-1C5A6E8E7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4013" y="19211925"/>
            <a:ext cx="1536223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3" tIns="48381" rIns="96763" bIns="48381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altLang="pt-BR" sz="3000">
                <a:latin typeface="Times New Roman" panose="02020603050405020304" pitchFamily="18" charset="0"/>
                <a:cs typeface="Times New Roman" panose="02020603050405020304" pitchFamily="18" charset="0"/>
              </a:rPr>
              <a:t>Ferreira et al. (2017). </a:t>
            </a:r>
            <a:r>
              <a:rPr lang="pt-BR" altLang="pt-BR" sz="320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pt-BR" altLang="pt-BR" sz="3200" i="1">
                <a:solidFill>
                  <a:srgbClr val="FF0000"/>
                </a:solidFill>
                <a:cs typeface="Times New Roman" panose="02020603050405020304" pitchFamily="18" charset="0"/>
              </a:rPr>
              <a:t>Times New Roman,</a:t>
            </a:r>
            <a:r>
              <a:rPr lang="pt-BR" altLang="pt-BR" sz="3200">
                <a:solidFill>
                  <a:srgbClr val="FF0000"/>
                </a:solidFill>
                <a:cs typeface="Times New Roman" panose="02020603050405020304" pitchFamily="18" charset="0"/>
              </a:rPr>
              <a:t> tamanho 30, sem negrito, espaçamento simples, justificado)</a:t>
            </a:r>
            <a:r>
              <a:rPr lang="pt-BR" altLang="pt-BR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altLang="pt-BR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3" name="Imagem 38">
            <a:extLst>
              <a:ext uri="{FF2B5EF4-FFF2-40B4-BE49-F238E27FC236}">
                <a16:creationId xmlns:a16="http://schemas.microsoft.com/office/drawing/2014/main" xmlns="" id="{3F7ABF7C-A263-28D7-6E27-CAB196670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0" y="14290675"/>
            <a:ext cx="862647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04469E5-A2CE-C2B1-C257-1B018A1A258F}"/>
              </a:ext>
            </a:extLst>
          </p:cNvPr>
          <p:cNvSpPr/>
          <p:nvPr/>
        </p:nvSpPr>
        <p:spPr>
          <a:xfrm>
            <a:off x="0" y="-28574"/>
            <a:ext cx="32405638" cy="23780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72000">
                <a:srgbClr val="92D050"/>
              </a:gs>
              <a:gs pos="100000">
                <a:srgbClr val="009E5A"/>
              </a:gs>
            </a:gsLst>
            <a:lin ang="18900000" scaled="1"/>
            <a:tileRect/>
          </a:gradFill>
          <a:ln w="28575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D585F72-E0D7-4134-84AC-D7FF8E8C0C12}"/>
              </a:ext>
            </a:extLst>
          </p:cNvPr>
          <p:cNvSpPr/>
          <p:nvPr/>
        </p:nvSpPr>
        <p:spPr>
          <a:xfrm>
            <a:off x="-17008" y="34503322"/>
            <a:ext cx="32422646" cy="14995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61000">
                <a:srgbClr val="92D050"/>
              </a:gs>
              <a:gs pos="100000">
                <a:srgbClr val="009E5A"/>
              </a:gs>
            </a:gsLst>
            <a:lin ang="16200000" scaled="1"/>
            <a:tileRect/>
          </a:gra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BCC7A138-FBAB-F525-618A-6753C2C8A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751" y="34683939"/>
            <a:ext cx="3780827" cy="116909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55C35A52-FFB9-BC7F-B534-830FBFB0B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1330" y="34654372"/>
            <a:ext cx="1744708" cy="124441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FAEF2C70-AAD1-B62C-49A4-13AD885782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6411" y="34628582"/>
            <a:ext cx="3048652" cy="117800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D1F511FF-4C57-D965-1BF2-45318B8E4E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48378" y="34711307"/>
            <a:ext cx="2447429" cy="1076869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BCF8FD3F-7F43-BDCE-25F9-AF4760CEC8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571" y="29232"/>
            <a:ext cx="5716047" cy="229838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B746C418-FD12-2B12-D023-B2F457F3113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452" b="24775"/>
          <a:stretch/>
        </p:blipFill>
        <p:spPr>
          <a:xfrm>
            <a:off x="27034218" y="403666"/>
            <a:ext cx="4801507" cy="1543756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CD2A50CE-B9E7-0DF1-682E-A0E0251E74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66869" y="31086425"/>
            <a:ext cx="2359356" cy="134123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5E847DB-D585-F97D-7D9F-473B97320560}"/>
              </a:ext>
            </a:extLst>
          </p:cNvPr>
          <p:cNvSpPr/>
          <p:nvPr/>
        </p:nvSpPr>
        <p:spPr>
          <a:xfrm>
            <a:off x="3764869" y="34187119"/>
            <a:ext cx="2765484" cy="13265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Realização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160F09A-94FD-7D34-F3FA-DA3C010C8343}"/>
              </a:ext>
            </a:extLst>
          </p:cNvPr>
          <p:cNvSpPr/>
          <p:nvPr/>
        </p:nvSpPr>
        <p:spPr>
          <a:xfrm>
            <a:off x="15169505" y="34335995"/>
            <a:ext cx="2359355" cy="11887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Apoio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561</Words>
  <Application>Microsoft Office PowerPoint</Application>
  <PresentationFormat>Personalizar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Cambria</vt:lpstr>
      <vt:lpstr>Times New Roman</vt:lpstr>
      <vt:lpstr>Office Theme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Comissão Científica</dc:creator>
  <cp:lastModifiedBy>Conta da Microsoft</cp:lastModifiedBy>
  <cp:revision>98</cp:revision>
  <cp:lastPrinted>2017-10-07T18:07:13Z</cp:lastPrinted>
  <dcterms:created xsi:type="dcterms:W3CDTF">2016-07-13T21:05:02Z</dcterms:created>
  <dcterms:modified xsi:type="dcterms:W3CDTF">2023-08-31T13:36:15Z</dcterms:modified>
</cp:coreProperties>
</file>