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</p:sldIdLst>
  <p:sldSz cx="5143500" cy="91440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0" d="100"/>
          <a:sy n="200" d="100"/>
        </p:scale>
        <p:origin x="167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398759747934679"/>
          <c:y val="3.9393278549716429E-2"/>
          <c:w val="0.52671144064932285"/>
          <c:h val="0.75183801268267125"/>
        </c:manualLayout>
      </c:layout>
      <c:pie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explosion val="29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172-45EE-8BC9-4D15D740E76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172-45EE-8BC9-4D15D740E76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172-45EE-8BC9-4D15D740E76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172-45EE-8BC9-4D15D740E764}"/>
              </c:ext>
            </c:extLst>
          </c:dPt>
          <c:cat>
            <c:strRef>
              <c:f>Planilha1!$A$2:$A$5</c:f>
              <c:strCache>
                <c:ptCount val="4"/>
                <c:pt idx="0">
                  <c:v>1º Tri</c:v>
                </c:pt>
                <c:pt idx="1">
                  <c:v>2º Tri</c:v>
                </c:pt>
                <c:pt idx="2">
                  <c:v>3º Tri</c:v>
                </c:pt>
                <c:pt idx="3">
                  <c:v>4º Tri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172-45EE-8BC9-4D15D740E7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763" y="1496484"/>
            <a:ext cx="4371975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38" y="4802717"/>
            <a:ext cx="3857625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41AE7-AD85-48F4-A753-5946673217F6}" type="datetimeFigureOut">
              <a:rPr lang="pt-BR" smtClean="0"/>
              <a:t>27/10/2022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8298-FC88-48FB-8086-217F4767BD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214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41AE7-AD85-48F4-A753-5946673217F6}" type="datetimeFigureOut">
              <a:rPr lang="pt-BR" smtClean="0"/>
              <a:t>27/10/2022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8298-FC88-48FB-8086-217F4767BD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3632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0818" y="486834"/>
            <a:ext cx="1109067" cy="774911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616" y="486834"/>
            <a:ext cx="3262908" cy="774911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41AE7-AD85-48F4-A753-5946673217F6}" type="datetimeFigureOut">
              <a:rPr lang="pt-BR" smtClean="0"/>
              <a:t>27/10/2022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8298-FC88-48FB-8086-217F4767BD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5658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41AE7-AD85-48F4-A753-5946673217F6}" type="datetimeFigureOut">
              <a:rPr lang="pt-BR" smtClean="0"/>
              <a:t>27/10/2022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8298-FC88-48FB-8086-217F4767BD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4726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937" y="2279653"/>
            <a:ext cx="4436269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937" y="6119286"/>
            <a:ext cx="4436269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41AE7-AD85-48F4-A753-5946673217F6}" type="datetimeFigureOut">
              <a:rPr lang="pt-BR" smtClean="0"/>
              <a:t>27/10/2022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8298-FC88-48FB-8086-217F4767BD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3625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615" y="2434167"/>
            <a:ext cx="2185988" cy="580178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3897" y="2434167"/>
            <a:ext cx="2185988" cy="580178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41AE7-AD85-48F4-A753-5946673217F6}" type="datetimeFigureOut">
              <a:rPr lang="pt-BR" smtClean="0"/>
              <a:t>27/10/2022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8298-FC88-48FB-8086-217F4767BD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4781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85" y="486836"/>
            <a:ext cx="4436269" cy="176741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286" y="2241551"/>
            <a:ext cx="2175941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286" y="3340100"/>
            <a:ext cx="2175941" cy="491278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3897" y="2241551"/>
            <a:ext cx="2186657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3897" y="3340100"/>
            <a:ext cx="2186657" cy="491278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41AE7-AD85-48F4-A753-5946673217F6}" type="datetimeFigureOut">
              <a:rPr lang="pt-BR" smtClean="0"/>
              <a:t>27/10/2022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8298-FC88-48FB-8086-217F4767BD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507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41AE7-AD85-48F4-A753-5946673217F6}" type="datetimeFigureOut">
              <a:rPr lang="pt-BR" smtClean="0"/>
              <a:t>27/10/2022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8298-FC88-48FB-8086-217F4767BD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5451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41AE7-AD85-48F4-A753-5946673217F6}" type="datetimeFigureOut">
              <a:rPr lang="pt-BR" smtClean="0"/>
              <a:t>27/10/2022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8298-FC88-48FB-8086-217F4767BD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5049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85" y="609600"/>
            <a:ext cx="165891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6657" y="1316569"/>
            <a:ext cx="2603897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85" y="2743200"/>
            <a:ext cx="165891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41AE7-AD85-48F4-A753-5946673217F6}" type="datetimeFigureOut">
              <a:rPr lang="pt-BR" smtClean="0"/>
              <a:t>27/10/2022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8298-FC88-48FB-8086-217F4767BD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9636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85" y="609600"/>
            <a:ext cx="165891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6657" y="1316569"/>
            <a:ext cx="2603897" cy="6498167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85" y="2743200"/>
            <a:ext cx="165891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41AE7-AD85-48F4-A753-5946673217F6}" type="datetimeFigureOut">
              <a:rPr lang="pt-BR" smtClean="0"/>
              <a:t>27/10/2022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38298-FC88-48FB-8086-217F4767BD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3112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616" y="486836"/>
            <a:ext cx="4436269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616" y="2434167"/>
            <a:ext cx="4436269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615" y="8475136"/>
            <a:ext cx="115728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41AE7-AD85-48F4-A753-5946673217F6}" type="datetimeFigureOut">
              <a:rPr lang="pt-BR" smtClean="0"/>
              <a:t>27/10/2022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3785" y="8475136"/>
            <a:ext cx="173593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2597" y="8475136"/>
            <a:ext cx="115728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38298-FC88-48FB-8086-217F4767BD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004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ria1silva@gmai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22E8E9A-5193-4FFB-A77E-59F6A01185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91440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B3B1727-AED5-45BA-BFA5-A14CACD07C12}"/>
              </a:ext>
            </a:extLst>
          </p:cNvPr>
          <p:cNvSpPr/>
          <p:nvPr/>
        </p:nvSpPr>
        <p:spPr>
          <a:xfrm>
            <a:off x="0" y="1631432"/>
            <a:ext cx="5143500" cy="67419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EF007D75-779D-545C-FF1F-78C141F2B923}"/>
              </a:ext>
            </a:extLst>
          </p:cNvPr>
          <p:cNvSpPr/>
          <p:nvPr/>
        </p:nvSpPr>
        <p:spPr>
          <a:xfrm>
            <a:off x="156692" y="292758"/>
            <a:ext cx="587412" cy="5112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38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F03F4EEC-00B2-B4B6-A863-287BA2B7BFC5}"/>
              </a:ext>
            </a:extLst>
          </p:cNvPr>
          <p:cNvSpPr/>
          <p:nvPr/>
        </p:nvSpPr>
        <p:spPr>
          <a:xfrm>
            <a:off x="4330690" y="308948"/>
            <a:ext cx="587412" cy="5112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38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480BC219-EBE1-B8EB-422F-163361AA5248}"/>
              </a:ext>
            </a:extLst>
          </p:cNvPr>
          <p:cNvSpPr txBox="1"/>
          <p:nvPr/>
        </p:nvSpPr>
        <p:spPr>
          <a:xfrm>
            <a:off x="809202" y="218720"/>
            <a:ext cx="35214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TÍTULO EM MAIUSCULO E EM NEGITO XXXXXXXXXXXXXXXXXXXXXXX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35B5B61A-C755-8EAA-909C-A18FFDB868AB}"/>
              </a:ext>
            </a:extLst>
          </p:cNvPr>
          <p:cNvSpPr txBox="1"/>
          <p:nvPr/>
        </p:nvSpPr>
        <p:spPr>
          <a:xfrm>
            <a:off x="242888" y="1003960"/>
            <a:ext cx="4675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Autores: (primeiro autor, instituição e e-mail) Maria Eduarda da Silva, Universidade de Pernambuco (</a:t>
            </a:r>
            <a:r>
              <a:rPr lang="pt-BR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maria1silva@gmail.</a:t>
            </a:r>
            <a:r>
              <a:rPr lang="pt-BR" sz="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</a:t>
            </a:r>
            <a:r>
              <a:rPr lang="pt-BR" sz="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(</a:t>
            </a:r>
            <a:r>
              <a:rPr lang="pt-BR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Coautores e orientador) Paulo Silva Souza; Maria da Jose; Carla Andrade da Silva; Junior </a:t>
            </a:r>
            <a:r>
              <a:rPr lang="pt-BR" sz="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Andre</a:t>
            </a:r>
            <a:r>
              <a:rPr lang="pt-BR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Andrade. 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9519965E-BDFB-45ED-997B-9F115EBBCE82}"/>
              </a:ext>
            </a:extLst>
          </p:cNvPr>
          <p:cNvSpPr txBox="1"/>
          <p:nvPr/>
        </p:nvSpPr>
        <p:spPr>
          <a:xfrm>
            <a:off x="1287625" y="4387334"/>
            <a:ext cx="25752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DD6D304D-D569-49A2-9F6F-1136098604F4}"/>
              </a:ext>
            </a:extLst>
          </p:cNvPr>
          <p:cNvSpPr txBox="1"/>
          <p:nvPr/>
        </p:nvSpPr>
        <p:spPr>
          <a:xfrm>
            <a:off x="156692" y="1761026"/>
            <a:ext cx="22855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INTRODUÇÃO: 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xxxxxxxxxxxxxxxxxxxxxxxxxxxxxxxxxxxxxxxxxxxxxxxxxxxxxxxxxxxxxxxxxxxxxxxxxxxxxxxxxxxxxxxxxxxxxxx</a:t>
            </a:r>
          </a:p>
          <a:p>
            <a:pPr algn="just"/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F3A3EEAC-258A-4300-A416-F9E9FB4BD12C}"/>
              </a:ext>
            </a:extLst>
          </p:cNvPr>
          <p:cNvSpPr txBox="1"/>
          <p:nvPr/>
        </p:nvSpPr>
        <p:spPr>
          <a:xfrm>
            <a:off x="148981" y="3853907"/>
            <a:ext cx="22607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OBJETIVO:</a:t>
            </a:r>
          </a:p>
          <a:p>
            <a:r>
              <a:rPr lang="pt-BR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</a:t>
            </a:r>
            <a:endParaRPr lang="pt-BR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2EC4433C-0C0E-4CC4-AC1F-B95355486A4B}"/>
              </a:ext>
            </a:extLst>
          </p:cNvPr>
          <p:cNvSpPr txBox="1"/>
          <p:nvPr/>
        </p:nvSpPr>
        <p:spPr>
          <a:xfrm>
            <a:off x="164929" y="4538583"/>
            <a:ext cx="231685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METODOLOGIA: 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DAD2D4E6-E5D7-41B5-B56B-88797972CB5F}"/>
              </a:ext>
            </a:extLst>
          </p:cNvPr>
          <p:cNvSpPr txBox="1"/>
          <p:nvPr/>
        </p:nvSpPr>
        <p:spPr>
          <a:xfrm>
            <a:off x="2569946" y="5172855"/>
            <a:ext cx="23168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CONCLUSÃO: 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B21E65CD-DE79-4D38-8EFD-5E87851F3832}"/>
              </a:ext>
            </a:extLst>
          </p:cNvPr>
          <p:cNvSpPr txBox="1"/>
          <p:nvPr/>
        </p:nvSpPr>
        <p:spPr>
          <a:xfrm>
            <a:off x="2590355" y="7276794"/>
            <a:ext cx="229239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REFERÊNCIAS: </a:t>
            </a:r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xxxxxxxxxxxxxxxxxxxxxxxxxxxxxxxxxxxxxxxxxxxxxxxxxxxxxxxxxxxxxxxxxxxxxxxxxxxxxxxxxxxxxxxxxxxxxxxxxxxxxxxxxxxxxxxxxxxxxxxxxxxxxxxxxxxx</a:t>
            </a:r>
            <a:endParaRPr lang="pt-BR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BBF65D20-D44D-49C1-83A4-D7BEE0780B44}"/>
              </a:ext>
            </a:extLst>
          </p:cNvPr>
          <p:cNvSpPr txBox="1"/>
          <p:nvPr/>
        </p:nvSpPr>
        <p:spPr>
          <a:xfrm>
            <a:off x="148981" y="6323687"/>
            <a:ext cx="22923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RESULTADOS:</a:t>
            </a:r>
          </a:p>
          <a:p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graphicFrame>
        <p:nvGraphicFramePr>
          <p:cNvPr id="33" name="Tabela 9">
            <a:extLst>
              <a:ext uri="{FF2B5EF4-FFF2-40B4-BE49-F238E27FC236}">
                <a16:creationId xmlns:a16="http://schemas.microsoft.com/office/drawing/2014/main" id="{900E102E-ABF1-4AB8-B3D5-A91AD33C27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724826"/>
              </p:ext>
            </p:extLst>
          </p:nvPr>
        </p:nvGraphicFramePr>
        <p:xfrm>
          <a:off x="2697789" y="1790071"/>
          <a:ext cx="1861474" cy="7706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0737">
                  <a:extLst>
                    <a:ext uri="{9D8B030D-6E8A-4147-A177-3AD203B41FA5}">
                      <a16:colId xmlns:a16="http://schemas.microsoft.com/office/drawing/2014/main" val="1347720186"/>
                    </a:ext>
                  </a:extLst>
                </a:gridCol>
                <a:gridCol w="930737">
                  <a:extLst>
                    <a:ext uri="{9D8B030D-6E8A-4147-A177-3AD203B41FA5}">
                      <a16:colId xmlns:a16="http://schemas.microsoft.com/office/drawing/2014/main" val="3810788473"/>
                    </a:ext>
                  </a:extLst>
                </a:gridCol>
              </a:tblGrid>
              <a:tr h="192657">
                <a:tc>
                  <a:txBody>
                    <a:bodyPr/>
                    <a:lstStyle/>
                    <a:p>
                      <a:endParaRPr lang="pt-BR" sz="1000" dirty="0">
                        <a:solidFill>
                          <a:schemeClr val="bg1"/>
                        </a:solidFill>
                      </a:endParaRPr>
                    </a:p>
                  </a:txBody>
                  <a:tcPr marL="38531" marR="38531" marT="19266" marB="19266"/>
                </a:tc>
                <a:tc>
                  <a:txBody>
                    <a:bodyPr/>
                    <a:lstStyle/>
                    <a:p>
                      <a:endParaRPr lang="pt-BR" sz="1000">
                        <a:solidFill>
                          <a:schemeClr val="bg1"/>
                        </a:solidFill>
                      </a:endParaRPr>
                    </a:p>
                  </a:txBody>
                  <a:tcPr marL="38531" marR="38531" marT="19266" marB="19266"/>
                </a:tc>
                <a:extLst>
                  <a:ext uri="{0D108BD9-81ED-4DB2-BD59-A6C34878D82A}">
                    <a16:rowId xmlns:a16="http://schemas.microsoft.com/office/drawing/2014/main" val="1965427561"/>
                  </a:ext>
                </a:extLst>
              </a:tr>
              <a:tr h="192657">
                <a:tc>
                  <a:txBody>
                    <a:bodyPr/>
                    <a:lstStyle/>
                    <a:p>
                      <a:endParaRPr lang="pt-BR" sz="1000" dirty="0">
                        <a:solidFill>
                          <a:schemeClr val="bg1"/>
                        </a:solidFill>
                      </a:endParaRPr>
                    </a:p>
                  </a:txBody>
                  <a:tcPr marL="38531" marR="38531" marT="19266" marB="19266"/>
                </a:tc>
                <a:tc>
                  <a:txBody>
                    <a:bodyPr/>
                    <a:lstStyle/>
                    <a:p>
                      <a:endParaRPr lang="pt-BR" sz="1000">
                        <a:solidFill>
                          <a:schemeClr val="bg1"/>
                        </a:solidFill>
                      </a:endParaRPr>
                    </a:p>
                  </a:txBody>
                  <a:tcPr marL="38531" marR="38531" marT="19266" marB="19266"/>
                </a:tc>
                <a:extLst>
                  <a:ext uri="{0D108BD9-81ED-4DB2-BD59-A6C34878D82A}">
                    <a16:rowId xmlns:a16="http://schemas.microsoft.com/office/drawing/2014/main" val="1050122793"/>
                  </a:ext>
                </a:extLst>
              </a:tr>
              <a:tr h="192657">
                <a:tc>
                  <a:txBody>
                    <a:bodyPr/>
                    <a:lstStyle/>
                    <a:p>
                      <a:endParaRPr lang="pt-BR" sz="1000">
                        <a:solidFill>
                          <a:schemeClr val="bg1"/>
                        </a:solidFill>
                      </a:endParaRPr>
                    </a:p>
                  </a:txBody>
                  <a:tcPr marL="38531" marR="38531" marT="19266" marB="19266"/>
                </a:tc>
                <a:tc>
                  <a:txBody>
                    <a:bodyPr/>
                    <a:lstStyle/>
                    <a:p>
                      <a:endParaRPr lang="pt-BR" sz="1000" dirty="0">
                        <a:solidFill>
                          <a:schemeClr val="bg1"/>
                        </a:solidFill>
                      </a:endParaRPr>
                    </a:p>
                  </a:txBody>
                  <a:tcPr marL="38531" marR="38531" marT="19266" marB="19266"/>
                </a:tc>
                <a:extLst>
                  <a:ext uri="{0D108BD9-81ED-4DB2-BD59-A6C34878D82A}">
                    <a16:rowId xmlns:a16="http://schemas.microsoft.com/office/drawing/2014/main" val="3511593696"/>
                  </a:ext>
                </a:extLst>
              </a:tr>
              <a:tr h="192657">
                <a:tc>
                  <a:txBody>
                    <a:bodyPr/>
                    <a:lstStyle/>
                    <a:p>
                      <a:endParaRPr lang="pt-BR" sz="1000">
                        <a:solidFill>
                          <a:schemeClr val="bg1"/>
                        </a:solidFill>
                      </a:endParaRPr>
                    </a:p>
                  </a:txBody>
                  <a:tcPr marL="38531" marR="38531" marT="19266" marB="19266"/>
                </a:tc>
                <a:tc>
                  <a:txBody>
                    <a:bodyPr/>
                    <a:lstStyle/>
                    <a:p>
                      <a:endParaRPr lang="pt-BR" sz="1000" dirty="0">
                        <a:solidFill>
                          <a:schemeClr val="bg1"/>
                        </a:solidFill>
                      </a:endParaRPr>
                    </a:p>
                  </a:txBody>
                  <a:tcPr marL="38531" marR="38531" marT="19266" marB="19266"/>
                </a:tc>
                <a:extLst>
                  <a:ext uri="{0D108BD9-81ED-4DB2-BD59-A6C34878D82A}">
                    <a16:rowId xmlns:a16="http://schemas.microsoft.com/office/drawing/2014/main" val="2751459134"/>
                  </a:ext>
                </a:extLst>
              </a:tr>
            </a:tbl>
          </a:graphicData>
        </a:graphic>
      </p:graphicFrame>
      <p:graphicFrame>
        <p:nvGraphicFramePr>
          <p:cNvPr id="34" name="Gráfico 33">
            <a:extLst>
              <a:ext uri="{FF2B5EF4-FFF2-40B4-BE49-F238E27FC236}">
                <a16:creationId xmlns:a16="http://schemas.microsoft.com/office/drawing/2014/main" id="{77AE70C4-2CF5-4FA6-BCD4-D224968EEF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5076847"/>
              </p:ext>
            </p:extLst>
          </p:nvPr>
        </p:nvGraphicFramePr>
        <p:xfrm>
          <a:off x="2680280" y="3261358"/>
          <a:ext cx="1878983" cy="1323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6" name="CaixaDeTexto 35">
            <a:extLst>
              <a:ext uri="{FF2B5EF4-FFF2-40B4-BE49-F238E27FC236}">
                <a16:creationId xmlns:a16="http://schemas.microsoft.com/office/drawing/2014/main" id="{B406E5B1-F4C0-46DB-96D4-237181B4110C}"/>
              </a:ext>
            </a:extLst>
          </p:cNvPr>
          <p:cNvSpPr txBox="1"/>
          <p:nvPr/>
        </p:nvSpPr>
        <p:spPr>
          <a:xfrm>
            <a:off x="2596574" y="4287071"/>
            <a:ext cx="23215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Imagem 1: xxxxxxxxxxxxxxxxxxxxxxxxxxxxxxxxxxxxxxxxxxxxxxxxxxxxxxxxxxxxxxxxxxxxxxxxxxxxxxxxxxxxxxxxxxxxxxxxxxxxxxxxxxxxxxx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F23B648F-6FD7-4F5B-804B-383A9ACEBF05}"/>
              </a:ext>
            </a:extLst>
          </p:cNvPr>
          <p:cNvSpPr txBox="1"/>
          <p:nvPr/>
        </p:nvSpPr>
        <p:spPr>
          <a:xfrm>
            <a:off x="181442" y="425407"/>
            <a:ext cx="639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Logo da instituição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2A451B32-C2CC-45DA-8452-9BBD54C2C4D8}"/>
              </a:ext>
            </a:extLst>
          </p:cNvPr>
          <p:cNvSpPr txBox="1"/>
          <p:nvPr/>
        </p:nvSpPr>
        <p:spPr>
          <a:xfrm>
            <a:off x="4356594" y="380976"/>
            <a:ext cx="535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Foto do autor/apresentador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4009D9FC-00DB-475F-A377-376AE4426EF1}"/>
              </a:ext>
            </a:extLst>
          </p:cNvPr>
          <p:cNvSpPr txBox="1"/>
          <p:nvPr/>
        </p:nvSpPr>
        <p:spPr>
          <a:xfrm>
            <a:off x="2571750" y="2592070"/>
            <a:ext cx="23463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Tabela 1: xxxxxxxxxxxxxxxxxxxxxxxxxxxxxxxxxxxxxxxxxxxxxxxxxxxxxxxxxxxxxxxxxxxxxxxxxxxxxxxxxxxxxxxxxxxxxxxxxxxxxxxxxxxxxxx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212DD95-BF17-B126-1F06-E0200FA11A29}"/>
              </a:ext>
            </a:extLst>
          </p:cNvPr>
          <p:cNvSpPr txBox="1"/>
          <p:nvPr/>
        </p:nvSpPr>
        <p:spPr>
          <a:xfrm>
            <a:off x="-45875" y="1408402"/>
            <a:ext cx="13335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 do trabalho: 1234567</a:t>
            </a:r>
          </a:p>
        </p:txBody>
      </p:sp>
    </p:spTree>
    <p:extLst>
      <p:ext uri="{BB962C8B-B14F-4D97-AF65-F5344CB8AC3E}">
        <p14:creationId xmlns:p14="http://schemas.microsoft.com/office/powerpoint/2010/main" val="36439852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</TotalTime>
  <Words>95</Words>
  <Application>Microsoft Office PowerPoint</Application>
  <PresentationFormat>Apresentação na tela (16:9)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Jailton Gomes</dc:creator>
  <cp:lastModifiedBy>Jailton Gomes</cp:lastModifiedBy>
  <cp:revision>7</cp:revision>
  <dcterms:created xsi:type="dcterms:W3CDTF">2022-09-24T16:19:21Z</dcterms:created>
  <dcterms:modified xsi:type="dcterms:W3CDTF">2022-10-27T13:33:59Z</dcterms:modified>
</cp:coreProperties>
</file>