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6" r:id="rId2"/>
    <p:sldId id="277" r:id="rId3"/>
    <p:sldId id="278" r:id="rId4"/>
  </p:sldIdLst>
  <p:sldSz cx="18288000" cy="10287000"/>
  <p:notesSz cx="6858000" cy="9144000"/>
  <p:embeddedFontLst>
    <p:embeddedFont>
      <p:font typeface="Lato" panose="020F0502020204030203" pitchFamily="34" charset="0"/>
      <p:regular r:id="rId6"/>
      <p:bold r:id="rId7"/>
      <p:italic r:id="rId8"/>
      <p:boldItalic r:id="rId9"/>
    </p:embeddedFont>
    <p:embeddedFont>
      <p:font typeface="Rajdhani" panose="02000000000000000000" pitchFamily="2" charset="77"/>
      <p:regular r:id="rId10"/>
      <p:bold r:id="rId11"/>
    </p:embeddedFont>
    <p:embeddedFont>
      <p:font typeface="Rajdhani Bold" panose="02000000000000000000" pitchFamily="2" charset="77"/>
      <p:regular r:id="rId12"/>
      <p:bold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9" autoAdjust="0"/>
    <p:restoredTop sz="94590" autoAdjust="0"/>
  </p:normalViewPr>
  <p:slideViewPr>
    <p:cSldViewPr>
      <p:cViewPr varScale="1">
        <p:scale>
          <a:sx n="63" d="100"/>
          <a:sy n="63" d="100"/>
        </p:scale>
        <p:origin x="408" y="184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5D962-0903-9349-96E6-82526214B5F6}" type="datetimeFigureOut">
              <a:rPr lang="pt-BR" smtClean="0"/>
              <a:t>09/07/2025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5BAA2-8C86-0943-B3CB-67E159180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2999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5BAA2-8C86-0943-B3CB-67E15918062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329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" name="Google Shape;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>
          <a:extLst>
            <a:ext uri="{FF2B5EF4-FFF2-40B4-BE49-F238E27FC236}">
              <a16:creationId xmlns:a16="http://schemas.microsoft.com/office/drawing/2014/main" id="{467DF979-29C8-8C1E-742E-3A62C5C91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:notes">
            <a:extLst>
              <a:ext uri="{FF2B5EF4-FFF2-40B4-BE49-F238E27FC236}">
                <a16:creationId xmlns:a16="http://schemas.microsoft.com/office/drawing/2014/main" id="{476DCAB6-F2B3-9AD5-D0F6-D57AC1EA33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" name="Google Shape;30;p4:notes">
            <a:extLst>
              <a:ext uri="{FF2B5EF4-FFF2-40B4-BE49-F238E27FC236}">
                <a16:creationId xmlns:a16="http://schemas.microsoft.com/office/drawing/2014/main" id="{28EC5E48-1985-6059-F899-AED985DD9A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41276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Título e Conteúd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4" descr="Ícone&#10;&#10;Descrição gerad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564640" y="2460091"/>
            <a:ext cx="1465216" cy="47773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758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3F22EC75-4179-0A00-AC70-BFED4BE9C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10573928" y="3178581"/>
            <a:ext cx="7714072" cy="7714072"/>
          </a:xfrm>
          <a:custGeom>
            <a:avLst/>
            <a:gdLst/>
            <a:ahLst/>
            <a:cxnLst/>
            <a:rect l="l" t="t" r="r" b="b"/>
            <a:pathLst>
              <a:path w="7714072" h="7714072">
                <a:moveTo>
                  <a:pt x="0" y="0"/>
                </a:moveTo>
                <a:lnTo>
                  <a:pt x="7714072" y="0"/>
                </a:lnTo>
                <a:lnTo>
                  <a:pt x="7714072" y="7714072"/>
                </a:lnTo>
                <a:lnTo>
                  <a:pt x="0" y="77140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1384955" y="2995856"/>
            <a:ext cx="8271180" cy="4203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48"/>
              </a:lnSpc>
              <a:spcBef>
                <a:spcPct val="0"/>
              </a:spcBef>
            </a:pPr>
            <a:r>
              <a:rPr lang="pt-BR" sz="5400" b="1" noProof="0" dirty="0">
                <a:solidFill>
                  <a:srgbClr val="FFFFFF"/>
                </a:solidFill>
                <a:latin typeface="Rajdhani"/>
                <a:ea typeface="Rajdhani"/>
                <a:cs typeface="Rajdhani"/>
                <a:sym typeface="Rajdhani"/>
              </a:rPr>
              <a:t>Título </a:t>
            </a:r>
          </a:p>
          <a:p>
            <a:pPr algn="l">
              <a:lnSpc>
                <a:spcPts val="6648"/>
              </a:lnSpc>
              <a:spcBef>
                <a:spcPct val="0"/>
              </a:spcBef>
            </a:pPr>
            <a:endParaRPr lang="pt-BR" sz="4748" b="1" noProof="0" dirty="0">
              <a:solidFill>
                <a:srgbClr val="FFFFFF"/>
              </a:solidFill>
              <a:latin typeface="Rajdhani"/>
              <a:ea typeface="Rajdhani Bold"/>
              <a:cs typeface="Rajdhani"/>
              <a:sym typeface="Rajdhani"/>
            </a:endParaRPr>
          </a:p>
          <a:p>
            <a:pPr algn="l">
              <a:lnSpc>
                <a:spcPts val="6648"/>
              </a:lnSpc>
              <a:spcBef>
                <a:spcPct val="0"/>
              </a:spcBef>
            </a:pPr>
            <a:r>
              <a:rPr lang="pt-BR" sz="4400" noProof="0" dirty="0">
                <a:solidFill>
                  <a:srgbClr val="FFFFFF"/>
                </a:solidFill>
                <a:latin typeface="Rajdhani"/>
                <a:ea typeface="Rajdhani Bold"/>
                <a:cs typeface="Rajdhani"/>
                <a:sym typeface="Rajdhani"/>
              </a:rPr>
              <a:t>Subtítulo</a:t>
            </a:r>
          </a:p>
          <a:p>
            <a:pPr algn="l">
              <a:lnSpc>
                <a:spcPts val="6648"/>
              </a:lnSpc>
              <a:spcBef>
                <a:spcPct val="0"/>
              </a:spcBef>
            </a:pPr>
            <a:endParaRPr lang="pt-BR" sz="4400" dirty="0">
              <a:solidFill>
                <a:srgbClr val="FFFFFF"/>
              </a:solidFill>
              <a:latin typeface="Rajdhani"/>
              <a:ea typeface="Rajdhani Bold"/>
              <a:cs typeface="Rajdhani"/>
              <a:sym typeface="Rajdhani"/>
            </a:endParaRPr>
          </a:p>
          <a:p>
            <a:pPr algn="l">
              <a:lnSpc>
                <a:spcPts val="6648"/>
              </a:lnSpc>
              <a:spcBef>
                <a:spcPct val="0"/>
              </a:spcBef>
            </a:pPr>
            <a:r>
              <a:rPr lang="pt-BR" sz="3200" noProof="0" dirty="0">
                <a:solidFill>
                  <a:srgbClr val="FFFFFF"/>
                </a:solidFill>
                <a:latin typeface="Rajdhani"/>
                <a:ea typeface="Rajdhani Bold"/>
                <a:cs typeface="Rajdhani"/>
                <a:sym typeface="Rajdhani"/>
              </a:rPr>
              <a:t>Autores: </a:t>
            </a:r>
            <a:endParaRPr lang="pt-BR" sz="4748" noProof="0" dirty="0">
              <a:solidFill>
                <a:srgbClr val="FFFFFF"/>
              </a:solidFill>
              <a:latin typeface="Rajdhani Bold"/>
              <a:ea typeface="Rajdhani Bold"/>
              <a:cs typeface="Rajdhani Bold"/>
              <a:sym typeface="Rajdhani Bold"/>
            </a:endParaRPr>
          </a:p>
        </p:txBody>
      </p:sp>
      <p:pic>
        <p:nvPicPr>
          <p:cNvPr id="15" name="Imagem 14" descr="Texto&#10;&#10;O conteúdo gerado por IA pode estar incorreto.">
            <a:extLst>
              <a:ext uri="{FF2B5EF4-FFF2-40B4-BE49-F238E27FC236}">
                <a16:creationId xmlns:a16="http://schemas.microsoft.com/office/drawing/2014/main" id="{7730388C-6E14-B451-CB4E-1B7F86378E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9" t="38725" r="16404" b="46881"/>
          <a:stretch>
            <a:fillRect/>
          </a:stretch>
        </p:blipFill>
        <p:spPr>
          <a:xfrm>
            <a:off x="8773902" y="190500"/>
            <a:ext cx="8882318" cy="3309099"/>
          </a:xfrm>
          <a:prstGeom prst="rect">
            <a:avLst/>
          </a:prstGeom>
        </p:spPr>
      </p:pic>
      <p:sp>
        <p:nvSpPr>
          <p:cNvPr id="6" name="Google Shape;34;p2">
            <a:extLst>
              <a:ext uri="{FF2B5EF4-FFF2-40B4-BE49-F238E27FC236}">
                <a16:creationId xmlns:a16="http://schemas.microsoft.com/office/drawing/2014/main" id="{72842553-A9BA-4820-8551-CD6E63B26987}"/>
              </a:ext>
            </a:extLst>
          </p:cNvPr>
          <p:cNvSpPr txBox="1"/>
          <p:nvPr/>
        </p:nvSpPr>
        <p:spPr>
          <a:xfrm>
            <a:off x="4235156" y="9619117"/>
            <a:ext cx="4897617" cy="38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84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 dirty="0">
                <a:solidFill>
                  <a:srgbClr val="FFFFFF"/>
                </a:solidFill>
                <a:latin typeface="Rajdhani"/>
                <a:ea typeface="Rajdhani"/>
                <a:cs typeface="Rajdhani"/>
                <a:sym typeface="Rajdhani"/>
              </a:rPr>
              <a:t>Local: UFABC – São Bernardo do Campo - SP</a:t>
            </a:r>
            <a:endParaRPr dirty="0"/>
          </a:p>
        </p:txBody>
      </p:sp>
      <p:sp>
        <p:nvSpPr>
          <p:cNvPr id="8" name="Google Shape;36;p2">
            <a:extLst>
              <a:ext uri="{FF2B5EF4-FFF2-40B4-BE49-F238E27FC236}">
                <a16:creationId xmlns:a16="http://schemas.microsoft.com/office/drawing/2014/main" id="{41BD9578-6768-CAC4-DFD6-D87C2846F6EA}"/>
              </a:ext>
            </a:extLst>
          </p:cNvPr>
          <p:cNvSpPr txBox="1"/>
          <p:nvPr/>
        </p:nvSpPr>
        <p:spPr>
          <a:xfrm>
            <a:off x="3252899" y="9062379"/>
            <a:ext cx="6862133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 dirty="0">
                <a:solidFill>
                  <a:srgbClr val="FFFFFF"/>
                </a:solidFill>
                <a:latin typeface="Rajdhani"/>
                <a:ea typeface="Rajdhani"/>
                <a:cs typeface="Rajdhani"/>
                <a:sym typeface="Rajdhani"/>
              </a:rPr>
              <a:t>O maior evento de Gestão do Conhecimento da América Latina</a:t>
            </a:r>
            <a:endParaRPr sz="2000" b="1" i="0" u="none" strike="noStrike" cap="none" dirty="0">
              <a:solidFill>
                <a:srgbClr val="FFFFFF"/>
              </a:solidFill>
              <a:latin typeface="Rajdhani"/>
              <a:ea typeface="Rajdhani"/>
              <a:cs typeface="Rajdhani"/>
              <a:sym typeface="Rajdhan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 dirty="0">
                <a:solidFill>
                  <a:srgbClr val="FFFFFF"/>
                </a:solidFill>
                <a:latin typeface="Rajdhani"/>
                <a:ea typeface="Rajdhani"/>
                <a:cs typeface="Rajdhani"/>
                <a:sym typeface="Rajdhani"/>
              </a:rPr>
              <a:t>De 10 à 12 de Setembro de 2025.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title" idx="4294967295"/>
          </p:nvPr>
        </p:nvSpPr>
        <p:spPr>
          <a:xfrm>
            <a:off x="1041465" y="166577"/>
            <a:ext cx="9702266" cy="83585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82850" tIns="91400" rIns="182850" bIns="91400" rtlCol="0" anchor="ctr" anchorCtr="0">
            <a:no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buClr>
                <a:srgbClr val="274769"/>
              </a:buClr>
              <a:buSzPts val="3200"/>
            </a:pPr>
            <a:r>
              <a:rPr lang="pt-BR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Perfil do Público</a:t>
            </a:r>
            <a:endParaRPr sz="4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5" name="Google Shape;35;p4" descr="Uma imagem contendo Texto&#10;&#10;Descrição gerada automaticamente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00988" y="9016830"/>
            <a:ext cx="2407809" cy="777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Texto, Carta&#10;&#10;O conteúdo gerado por IA pode estar incorreto.">
            <a:extLst>
              <a:ext uri="{FF2B5EF4-FFF2-40B4-BE49-F238E27FC236}">
                <a16:creationId xmlns:a16="http://schemas.microsoft.com/office/drawing/2014/main" id="{F17BD644-86B1-4ED4-7D17-6383FDEC0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6" t="29629" r="18628" b="26798"/>
          <a:stretch>
            <a:fillRect/>
          </a:stretch>
        </p:blipFill>
        <p:spPr>
          <a:xfrm>
            <a:off x="12801600" y="49934"/>
            <a:ext cx="5257800" cy="190500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6CCC8A3-236D-3714-AC45-C832DC1753EF}"/>
              </a:ext>
            </a:extLst>
          </p:cNvPr>
          <p:cNvSpPr txBox="1"/>
          <p:nvPr/>
        </p:nvSpPr>
        <p:spPr>
          <a:xfrm>
            <a:off x="4612640" y="4145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>
          <a:extLst>
            <a:ext uri="{FF2B5EF4-FFF2-40B4-BE49-F238E27FC236}">
              <a16:creationId xmlns:a16="http://schemas.microsoft.com/office/drawing/2014/main" id="{D4FAC61A-0F94-17F4-9DF9-C5DA524B6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>
            <a:extLst>
              <a:ext uri="{FF2B5EF4-FFF2-40B4-BE49-F238E27FC236}">
                <a16:creationId xmlns:a16="http://schemas.microsoft.com/office/drawing/2014/main" id="{D2B723BE-6C2B-525E-03C2-CE4A4D537D5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41465" y="166577"/>
            <a:ext cx="9702266" cy="83585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82850" tIns="91400" rIns="182850" bIns="91400" rtlCol="0" anchor="ctr" anchorCtr="0">
            <a:no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buClr>
                <a:srgbClr val="274769"/>
              </a:buClr>
              <a:buSzPts val="3200"/>
            </a:pPr>
            <a:r>
              <a:rPr lang="pt-BR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Perfil do Público</a:t>
            </a:r>
            <a:endParaRPr sz="4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5" name="Google Shape;35;p4" descr="Uma imagem contendo Texto&#10;&#10;Descrição gerada automaticamente">
            <a:extLst>
              <a:ext uri="{FF2B5EF4-FFF2-40B4-BE49-F238E27FC236}">
                <a16:creationId xmlns:a16="http://schemas.microsoft.com/office/drawing/2014/main" id="{4BC643B8-D2FF-72AD-0872-BE273488CA9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00988" y="9016830"/>
            <a:ext cx="2407809" cy="777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Texto, Carta&#10;&#10;O conteúdo gerado por IA pode estar incorreto.">
            <a:extLst>
              <a:ext uri="{FF2B5EF4-FFF2-40B4-BE49-F238E27FC236}">
                <a16:creationId xmlns:a16="http://schemas.microsoft.com/office/drawing/2014/main" id="{BDF5D1C6-9150-916A-8897-6F9A8C518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6" t="29629" r="18628" b="26798"/>
          <a:stretch>
            <a:fillRect/>
          </a:stretch>
        </p:blipFill>
        <p:spPr>
          <a:xfrm>
            <a:off x="12801600" y="49934"/>
            <a:ext cx="5257800" cy="1905001"/>
          </a:xfrm>
          <a:prstGeom prst="rect">
            <a:avLst/>
          </a:prstGeom>
        </p:spPr>
      </p:pic>
      <p:pic>
        <p:nvPicPr>
          <p:cNvPr id="2" name="Imagem 1" descr="Tela de computador com texto preto sobre fundo azul&#10;&#10;O conteúdo gerado por IA pode estar incorreto.">
            <a:extLst>
              <a:ext uri="{FF2B5EF4-FFF2-40B4-BE49-F238E27FC236}">
                <a16:creationId xmlns:a16="http://schemas.microsoft.com/office/drawing/2014/main" id="{AE9D09CC-7ACF-D2DE-5A1C-3D7E9A5655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6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40</Words>
  <Application>Microsoft Macintosh PowerPoint</Application>
  <PresentationFormat>Personalizar</PresentationFormat>
  <Paragraphs>11</Paragraphs>
  <Slides>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10" baseType="lpstr">
      <vt:lpstr>Rajdhani Bold</vt:lpstr>
      <vt:lpstr>Aptos</vt:lpstr>
      <vt:lpstr>Arial</vt:lpstr>
      <vt:lpstr>Rajdhani</vt:lpstr>
      <vt:lpstr>Lato</vt:lpstr>
      <vt:lpstr>Calibri</vt:lpstr>
      <vt:lpstr>Office Theme</vt:lpstr>
      <vt:lpstr>Apresentação do PowerPoint</vt:lpstr>
      <vt:lpstr>Perfil do Público</vt:lpstr>
      <vt:lpstr>Perfil do Público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KM_INOVABRA_04_10_24</dc:title>
  <cp:lastModifiedBy>Mariana Lima</cp:lastModifiedBy>
  <cp:revision>12</cp:revision>
  <dcterms:created xsi:type="dcterms:W3CDTF">2006-08-16T00:00:00Z</dcterms:created>
  <dcterms:modified xsi:type="dcterms:W3CDTF">2025-07-09T14:40:26Z</dcterms:modified>
  <dc:identifier>DAGSePx0VZ8</dc:identifier>
</cp:coreProperties>
</file>