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181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03509975-1DDC-97D4-FEE9-3E9D14AE9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933" y="909561"/>
            <a:ext cx="30433372" cy="6191250"/>
          </a:xfrm>
          <a:prstGeom prst="rect">
            <a:avLst/>
          </a:prstGeom>
        </p:spPr>
      </p:pic>
      <p:sp>
        <p:nvSpPr>
          <p:cNvPr id="85" name="Google Shape;85;p13"/>
          <p:cNvSpPr/>
          <p:nvPr/>
        </p:nvSpPr>
        <p:spPr>
          <a:xfrm>
            <a:off x="385010" y="424543"/>
            <a:ext cx="31522737" cy="42486943"/>
          </a:xfrm>
          <a:prstGeom prst="rect">
            <a:avLst/>
          </a:prstGeom>
          <a:noFill/>
          <a:ln w="76200" cap="flat" cmpd="sng">
            <a:solidFill>
              <a:srgbClr val="ECE5F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941904" y="863600"/>
            <a:ext cx="30515400" cy="41625900"/>
          </a:xfrm>
          <a:prstGeom prst="rect">
            <a:avLst/>
          </a:prstGeom>
          <a:noFill/>
          <a:ln w="76200" cap="flat" cmpd="sng">
            <a:solidFill>
              <a:srgbClr val="0D331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658496" y="9158920"/>
            <a:ext cx="29082293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1*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First name Last name</a:t>
            </a:r>
            <a:r>
              <a:rPr lang="pt-BR" sz="5000" b="0" i="0" u="none" strike="noStrike" cap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pt-BR" sz="5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177007" y="11229193"/>
            <a:ext cx="2204527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Institution; 2 Institution; 3 Institution; *E-mail (corresponding author): xxxxxxx@xxxxx.br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10909185" y="7352996"/>
            <a:ext cx="10580914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 title</a:t>
            </a:r>
            <a:endParaRPr sz="9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7D6BF68-9058-0DBA-2DBC-EF9D87233330}"/>
              </a:ext>
            </a:extLst>
          </p:cNvPr>
          <p:cNvSpPr/>
          <p:nvPr/>
        </p:nvSpPr>
        <p:spPr>
          <a:xfrm>
            <a:off x="27222278" y="1163561"/>
            <a:ext cx="3961932" cy="56832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Google Shape;89;p13"/>
          <p:cNvSpPr txBox="1"/>
          <p:nvPr/>
        </p:nvSpPr>
        <p:spPr>
          <a:xfrm>
            <a:off x="27222277" y="2905564"/>
            <a:ext cx="3820886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University's</a:t>
            </a:r>
            <a:r>
              <a:rPr lang="pt-BR" sz="5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logo+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Personalizar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ModoFoco</dc:creator>
  <cp:lastModifiedBy>Pedro Renato Bodo de Paiva</cp:lastModifiedBy>
  <cp:revision>1</cp:revision>
  <dcterms:modified xsi:type="dcterms:W3CDTF">2026-01-16T19:23:26Z</dcterms:modified>
</cp:coreProperties>
</file>