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5074900" cy="20104100"/>
  <p:notesSz cx="15074900" cy="201041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2" d="100"/>
          <a:sy n="32" d="100"/>
        </p:scale>
        <p:origin x="2323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31093" y="6232271"/>
            <a:ext cx="12819063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62187" y="11258296"/>
            <a:ext cx="10556875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54062" y="4623943"/>
            <a:ext cx="6560344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766843" y="4623943"/>
            <a:ext cx="6560344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4062" y="804164"/>
            <a:ext cx="13573125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4062" y="4623943"/>
            <a:ext cx="13573125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127625" y="18696814"/>
            <a:ext cx="482600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54062" y="18696814"/>
            <a:ext cx="3468687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858500" y="18696814"/>
            <a:ext cx="3468687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84" y="-23"/>
            <a:ext cx="15074900" cy="20104735"/>
          </a:xfrm>
          <a:custGeom>
            <a:avLst/>
            <a:gdLst/>
            <a:ahLst/>
            <a:cxnLst/>
            <a:rect l="l" t="t" r="r" b="b"/>
            <a:pathLst>
              <a:path w="15074900" h="20104735">
                <a:moveTo>
                  <a:pt x="15074519" y="0"/>
                </a:moveTo>
                <a:lnTo>
                  <a:pt x="0" y="0"/>
                </a:lnTo>
                <a:lnTo>
                  <a:pt x="0" y="20104123"/>
                </a:lnTo>
                <a:lnTo>
                  <a:pt x="15074519" y="20104123"/>
                </a:lnTo>
                <a:lnTo>
                  <a:pt x="15074519" y="0"/>
                </a:lnTo>
                <a:close/>
              </a:path>
            </a:pathLst>
          </a:custGeom>
          <a:solidFill>
            <a:srgbClr val="FFF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644780" y="17808905"/>
            <a:ext cx="2433320" cy="2295525"/>
          </a:xfrm>
          <a:custGeom>
            <a:avLst/>
            <a:gdLst/>
            <a:ahLst/>
            <a:cxnLst/>
            <a:rect l="l" t="t" r="r" b="b"/>
            <a:pathLst>
              <a:path w="2433319" h="2295525">
                <a:moveTo>
                  <a:pt x="1832406" y="1600365"/>
                </a:moveTo>
                <a:lnTo>
                  <a:pt x="1728978" y="1421345"/>
                </a:lnTo>
                <a:lnTo>
                  <a:pt x="1524088" y="1066711"/>
                </a:lnTo>
                <a:lnTo>
                  <a:pt x="1523847" y="1066279"/>
                </a:lnTo>
                <a:lnTo>
                  <a:pt x="1374406" y="807618"/>
                </a:lnTo>
                <a:lnTo>
                  <a:pt x="1166126" y="807618"/>
                </a:lnTo>
                <a:lnTo>
                  <a:pt x="1166126" y="1570050"/>
                </a:lnTo>
                <a:lnTo>
                  <a:pt x="1157185" y="1603883"/>
                </a:lnTo>
                <a:lnTo>
                  <a:pt x="1132509" y="1631708"/>
                </a:lnTo>
                <a:lnTo>
                  <a:pt x="1087907" y="1655622"/>
                </a:lnTo>
                <a:lnTo>
                  <a:pt x="1088644" y="1655368"/>
                </a:lnTo>
                <a:lnTo>
                  <a:pt x="1057960" y="1666265"/>
                </a:lnTo>
                <a:lnTo>
                  <a:pt x="1026528" y="1675257"/>
                </a:lnTo>
                <a:lnTo>
                  <a:pt x="994816" y="1683486"/>
                </a:lnTo>
                <a:lnTo>
                  <a:pt x="963282" y="1692097"/>
                </a:lnTo>
                <a:lnTo>
                  <a:pt x="913790" y="1714271"/>
                </a:lnTo>
                <a:lnTo>
                  <a:pt x="889457" y="1751685"/>
                </a:lnTo>
                <a:lnTo>
                  <a:pt x="892365" y="1764296"/>
                </a:lnTo>
                <a:lnTo>
                  <a:pt x="900938" y="1775891"/>
                </a:lnTo>
                <a:lnTo>
                  <a:pt x="913358" y="1786991"/>
                </a:lnTo>
                <a:lnTo>
                  <a:pt x="938936" y="1808480"/>
                </a:lnTo>
                <a:lnTo>
                  <a:pt x="951242" y="1819719"/>
                </a:lnTo>
                <a:lnTo>
                  <a:pt x="966406" y="1841563"/>
                </a:lnTo>
                <a:lnTo>
                  <a:pt x="970457" y="1865236"/>
                </a:lnTo>
                <a:lnTo>
                  <a:pt x="963676" y="1888388"/>
                </a:lnTo>
                <a:lnTo>
                  <a:pt x="946302" y="1908657"/>
                </a:lnTo>
                <a:lnTo>
                  <a:pt x="931138" y="1920925"/>
                </a:lnTo>
                <a:lnTo>
                  <a:pt x="915987" y="1933359"/>
                </a:lnTo>
                <a:lnTo>
                  <a:pt x="889914" y="1971395"/>
                </a:lnTo>
                <a:lnTo>
                  <a:pt x="880935" y="2016506"/>
                </a:lnTo>
                <a:lnTo>
                  <a:pt x="877328" y="2063546"/>
                </a:lnTo>
                <a:lnTo>
                  <a:pt x="875753" y="2085898"/>
                </a:lnTo>
                <a:lnTo>
                  <a:pt x="865670" y="2127999"/>
                </a:lnTo>
                <a:lnTo>
                  <a:pt x="853846" y="2130793"/>
                </a:lnTo>
                <a:lnTo>
                  <a:pt x="842873" y="2124354"/>
                </a:lnTo>
                <a:lnTo>
                  <a:pt x="830402" y="2085898"/>
                </a:lnTo>
                <a:lnTo>
                  <a:pt x="822833" y="2010816"/>
                </a:lnTo>
                <a:lnTo>
                  <a:pt x="825144" y="1973567"/>
                </a:lnTo>
                <a:lnTo>
                  <a:pt x="835571" y="1937016"/>
                </a:lnTo>
                <a:lnTo>
                  <a:pt x="843737" y="1921637"/>
                </a:lnTo>
                <a:lnTo>
                  <a:pt x="853948" y="1907120"/>
                </a:lnTo>
                <a:lnTo>
                  <a:pt x="865136" y="1893062"/>
                </a:lnTo>
                <a:lnTo>
                  <a:pt x="876211" y="1879003"/>
                </a:lnTo>
                <a:lnTo>
                  <a:pt x="882967" y="1867928"/>
                </a:lnTo>
                <a:lnTo>
                  <a:pt x="884936" y="1858467"/>
                </a:lnTo>
                <a:lnTo>
                  <a:pt x="881799" y="1849615"/>
                </a:lnTo>
                <a:lnTo>
                  <a:pt x="873201" y="1840331"/>
                </a:lnTo>
                <a:lnTo>
                  <a:pt x="862736" y="1831962"/>
                </a:lnTo>
                <a:lnTo>
                  <a:pt x="851941" y="1823961"/>
                </a:lnTo>
                <a:lnTo>
                  <a:pt x="841171" y="1815871"/>
                </a:lnTo>
                <a:lnTo>
                  <a:pt x="830834" y="1807248"/>
                </a:lnTo>
                <a:lnTo>
                  <a:pt x="805027" y="1770481"/>
                </a:lnTo>
                <a:lnTo>
                  <a:pt x="800811" y="1731441"/>
                </a:lnTo>
                <a:lnTo>
                  <a:pt x="814298" y="1694053"/>
                </a:lnTo>
                <a:lnTo>
                  <a:pt x="841590" y="1662239"/>
                </a:lnTo>
                <a:lnTo>
                  <a:pt x="873544" y="1640154"/>
                </a:lnTo>
                <a:lnTo>
                  <a:pt x="907948" y="1623809"/>
                </a:lnTo>
                <a:lnTo>
                  <a:pt x="932484" y="1615236"/>
                </a:lnTo>
                <a:lnTo>
                  <a:pt x="944003" y="1611210"/>
                </a:lnTo>
                <a:lnTo>
                  <a:pt x="980922" y="1600365"/>
                </a:lnTo>
                <a:lnTo>
                  <a:pt x="1027188" y="1580540"/>
                </a:lnTo>
                <a:lnTo>
                  <a:pt x="1054506" y="1554645"/>
                </a:lnTo>
                <a:lnTo>
                  <a:pt x="1053160" y="1546656"/>
                </a:lnTo>
                <a:lnTo>
                  <a:pt x="1048981" y="1538973"/>
                </a:lnTo>
                <a:lnTo>
                  <a:pt x="1042898" y="1533817"/>
                </a:lnTo>
                <a:lnTo>
                  <a:pt x="1035443" y="1531493"/>
                </a:lnTo>
                <a:lnTo>
                  <a:pt x="1027150" y="1532255"/>
                </a:lnTo>
                <a:lnTo>
                  <a:pt x="972934" y="1549628"/>
                </a:lnTo>
                <a:lnTo>
                  <a:pt x="923683" y="1571917"/>
                </a:lnTo>
                <a:lnTo>
                  <a:pt x="891628" y="1586293"/>
                </a:lnTo>
                <a:lnTo>
                  <a:pt x="824814" y="1608531"/>
                </a:lnTo>
                <a:lnTo>
                  <a:pt x="781545" y="1615033"/>
                </a:lnTo>
                <a:lnTo>
                  <a:pt x="759802" y="1615236"/>
                </a:lnTo>
                <a:lnTo>
                  <a:pt x="737946" y="1612823"/>
                </a:lnTo>
                <a:lnTo>
                  <a:pt x="681761" y="1568132"/>
                </a:lnTo>
                <a:lnTo>
                  <a:pt x="669137" y="1512481"/>
                </a:lnTo>
                <a:lnTo>
                  <a:pt x="669086" y="1510144"/>
                </a:lnTo>
                <a:lnTo>
                  <a:pt x="668997" y="1506321"/>
                </a:lnTo>
                <a:lnTo>
                  <a:pt x="681431" y="1465033"/>
                </a:lnTo>
                <a:lnTo>
                  <a:pt x="729576" y="1406893"/>
                </a:lnTo>
                <a:lnTo>
                  <a:pt x="762889" y="1385100"/>
                </a:lnTo>
                <a:lnTo>
                  <a:pt x="800303" y="1365758"/>
                </a:lnTo>
                <a:lnTo>
                  <a:pt x="817410" y="1355928"/>
                </a:lnTo>
                <a:lnTo>
                  <a:pt x="850188" y="1310551"/>
                </a:lnTo>
                <a:lnTo>
                  <a:pt x="854430" y="1290434"/>
                </a:lnTo>
                <a:lnTo>
                  <a:pt x="852665" y="1280312"/>
                </a:lnTo>
                <a:lnTo>
                  <a:pt x="848042" y="1270165"/>
                </a:lnTo>
                <a:lnTo>
                  <a:pt x="830834" y="1228356"/>
                </a:lnTo>
                <a:lnTo>
                  <a:pt x="829894" y="1188364"/>
                </a:lnTo>
                <a:lnTo>
                  <a:pt x="842378" y="1149743"/>
                </a:lnTo>
                <a:lnTo>
                  <a:pt x="865454" y="1112037"/>
                </a:lnTo>
                <a:lnTo>
                  <a:pt x="867549" y="1106347"/>
                </a:lnTo>
                <a:lnTo>
                  <a:pt x="867664" y="1100226"/>
                </a:lnTo>
                <a:lnTo>
                  <a:pt x="867689" y="1099172"/>
                </a:lnTo>
                <a:lnTo>
                  <a:pt x="866813" y="1091412"/>
                </a:lnTo>
                <a:lnTo>
                  <a:pt x="865886" y="1083894"/>
                </a:lnTo>
                <a:lnTo>
                  <a:pt x="865466" y="1078953"/>
                </a:lnTo>
                <a:lnTo>
                  <a:pt x="865454" y="1078738"/>
                </a:lnTo>
                <a:lnTo>
                  <a:pt x="862012" y="1074013"/>
                </a:lnTo>
                <a:lnTo>
                  <a:pt x="860082" y="1069073"/>
                </a:lnTo>
                <a:lnTo>
                  <a:pt x="862660" y="1067358"/>
                </a:lnTo>
                <a:lnTo>
                  <a:pt x="863942" y="1066279"/>
                </a:lnTo>
                <a:lnTo>
                  <a:pt x="869111" y="1070368"/>
                </a:lnTo>
                <a:lnTo>
                  <a:pt x="874268" y="1074661"/>
                </a:lnTo>
                <a:lnTo>
                  <a:pt x="879868" y="1078953"/>
                </a:lnTo>
                <a:lnTo>
                  <a:pt x="894270" y="1070800"/>
                </a:lnTo>
                <a:lnTo>
                  <a:pt x="901788" y="1066711"/>
                </a:lnTo>
                <a:lnTo>
                  <a:pt x="905014" y="1071219"/>
                </a:lnTo>
                <a:lnTo>
                  <a:pt x="887907" y="1092669"/>
                </a:lnTo>
                <a:lnTo>
                  <a:pt x="882015" y="1100226"/>
                </a:lnTo>
                <a:lnTo>
                  <a:pt x="890219" y="1105369"/>
                </a:lnTo>
                <a:lnTo>
                  <a:pt x="897978" y="1110107"/>
                </a:lnTo>
                <a:lnTo>
                  <a:pt x="905167" y="1114844"/>
                </a:lnTo>
                <a:lnTo>
                  <a:pt x="911682" y="1119987"/>
                </a:lnTo>
                <a:lnTo>
                  <a:pt x="935266" y="1149604"/>
                </a:lnTo>
                <a:lnTo>
                  <a:pt x="947991" y="1183881"/>
                </a:lnTo>
                <a:lnTo>
                  <a:pt x="949871" y="1220685"/>
                </a:lnTo>
                <a:lnTo>
                  <a:pt x="940930" y="1257909"/>
                </a:lnTo>
                <a:lnTo>
                  <a:pt x="936167" y="1273136"/>
                </a:lnTo>
                <a:lnTo>
                  <a:pt x="933030" y="1288961"/>
                </a:lnTo>
                <a:lnTo>
                  <a:pt x="930770" y="1305102"/>
                </a:lnTo>
                <a:lnTo>
                  <a:pt x="928674" y="1321282"/>
                </a:lnTo>
                <a:lnTo>
                  <a:pt x="918870" y="1356804"/>
                </a:lnTo>
                <a:lnTo>
                  <a:pt x="901230" y="1386624"/>
                </a:lnTo>
                <a:lnTo>
                  <a:pt x="877417" y="1412138"/>
                </a:lnTo>
                <a:lnTo>
                  <a:pt x="849109" y="1434719"/>
                </a:lnTo>
                <a:lnTo>
                  <a:pt x="833755" y="1446403"/>
                </a:lnTo>
                <a:lnTo>
                  <a:pt x="818819" y="1458658"/>
                </a:lnTo>
                <a:lnTo>
                  <a:pt x="789343" y="1483702"/>
                </a:lnTo>
                <a:lnTo>
                  <a:pt x="786968" y="1485646"/>
                </a:lnTo>
                <a:lnTo>
                  <a:pt x="785037" y="1489303"/>
                </a:lnTo>
                <a:lnTo>
                  <a:pt x="785037" y="1492300"/>
                </a:lnTo>
                <a:lnTo>
                  <a:pt x="784821" y="1499590"/>
                </a:lnTo>
                <a:lnTo>
                  <a:pt x="784821" y="1499819"/>
                </a:lnTo>
                <a:lnTo>
                  <a:pt x="782891" y="1510144"/>
                </a:lnTo>
                <a:lnTo>
                  <a:pt x="791057" y="1518729"/>
                </a:lnTo>
                <a:lnTo>
                  <a:pt x="802665" y="1520444"/>
                </a:lnTo>
                <a:lnTo>
                  <a:pt x="808697" y="1518081"/>
                </a:lnTo>
                <a:lnTo>
                  <a:pt x="821664" y="1512481"/>
                </a:lnTo>
                <a:lnTo>
                  <a:pt x="834415" y="1506321"/>
                </a:lnTo>
                <a:lnTo>
                  <a:pt x="846874" y="1499590"/>
                </a:lnTo>
                <a:lnTo>
                  <a:pt x="891552" y="1472565"/>
                </a:lnTo>
                <a:lnTo>
                  <a:pt x="924902" y="1454569"/>
                </a:lnTo>
                <a:lnTo>
                  <a:pt x="959396" y="1438795"/>
                </a:lnTo>
                <a:lnTo>
                  <a:pt x="995324" y="1425702"/>
                </a:lnTo>
                <a:lnTo>
                  <a:pt x="1039507" y="1421345"/>
                </a:lnTo>
                <a:lnTo>
                  <a:pt x="1082725" y="1432979"/>
                </a:lnTo>
                <a:lnTo>
                  <a:pt x="1120660" y="1457032"/>
                </a:lnTo>
                <a:lnTo>
                  <a:pt x="1149019" y="1489951"/>
                </a:lnTo>
                <a:lnTo>
                  <a:pt x="1163472" y="1528178"/>
                </a:lnTo>
                <a:lnTo>
                  <a:pt x="1166012" y="1568132"/>
                </a:lnTo>
                <a:lnTo>
                  <a:pt x="1166126" y="1570050"/>
                </a:lnTo>
                <a:lnTo>
                  <a:pt x="1166126" y="807618"/>
                </a:lnTo>
                <a:lnTo>
                  <a:pt x="458216" y="807618"/>
                </a:lnTo>
                <a:lnTo>
                  <a:pt x="0" y="1600365"/>
                </a:lnTo>
                <a:lnTo>
                  <a:pt x="401612" y="2295194"/>
                </a:lnTo>
                <a:lnTo>
                  <a:pt x="1430972" y="2295194"/>
                </a:lnTo>
                <a:lnTo>
                  <a:pt x="1525955" y="2130793"/>
                </a:lnTo>
                <a:lnTo>
                  <a:pt x="1800631" y="1655368"/>
                </a:lnTo>
                <a:lnTo>
                  <a:pt x="1832406" y="1600365"/>
                </a:lnTo>
                <a:close/>
              </a:path>
              <a:path w="2433319" h="2295525">
                <a:moveTo>
                  <a:pt x="2433307" y="1636242"/>
                </a:moveTo>
                <a:lnTo>
                  <a:pt x="1881200" y="1636242"/>
                </a:lnTo>
                <a:lnTo>
                  <a:pt x="1500505" y="2295194"/>
                </a:lnTo>
                <a:lnTo>
                  <a:pt x="1823237" y="2295194"/>
                </a:lnTo>
                <a:lnTo>
                  <a:pt x="1827403" y="2289772"/>
                </a:lnTo>
                <a:lnTo>
                  <a:pt x="1851825" y="2273985"/>
                </a:lnTo>
                <a:lnTo>
                  <a:pt x="1880730" y="2266899"/>
                </a:lnTo>
                <a:lnTo>
                  <a:pt x="1913242" y="2268080"/>
                </a:lnTo>
                <a:lnTo>
                  <a:pt x="1945944" y="2274189"/>
                </a:lnTo>
                <a:lnTo>
                  <a:pt x="1971840" y="2284247"/>
                </a:lnTo>
                <a:lnTo>
                  <a:pt x="1988172" y="2295194"/>
                </a:lnTo>
                <a:lnTo>
                  <a:pt x="2082939" y="2295194"/>
                </a:lnTo>
                <a:lnTo>
                  <a:pt x="2092134" y="2283980"/>
                </a:lnTo>
                <a:lnTo>
                  <a:pt x="2105723" y="2266899"/>
                </a:lnTo>
                <a:lnTo>
                  <a:pt x="2107184" y="2265070"/>
                </a:lnTo>
                <a:lnTo>
                  <a:pt x="2120976" y="2251252"/>
                </a:lnTo>
                <a:lnTo>
                  <a:pt x="2136724" y="2241893"/>
                </a:lnTo>
                <a:lnTo>
                  <a:pt x="2154199" y="2236279"/>
                </a:lnTo>
                <a:lnTo>
                  <a:pt x="2173198" y="2233701"/>
                </a:lnTo>
                <a:lnTo>
                  <a:pt x="2176208" y="2233701"/>
                </a:lnTo>
                <a:lnTo>
                  <a:pt x="2179002" y="2231555"/>
                </a:lnTo>
                <a:lnTo>
                  <a:pt x="2183942" y="2229624"/>
                </a:lnTo>
                <a:lnTo>
                  <a:pt x="2178456" y="2219833"/>
                </a:lnTo>
                <a:lnTo>
                  <a:pt x="2175002" y="2210231"/>
                </a:lnTo>
                <a:lnTo>
                  <a:pt x="2212975" y="2184235"/>
                </a:lnTo>
                <a:lnTo>
                  <a:pt x="2226437" y="2187498"/>
                </a:lnTo>
                <a:lnTo>
                  <a:pt x="2238781" y="2195677"/>
                </a:lnTo>
                <a:lnTo>
                  <a:pt x="2242172" y="2201443"/>
                </a:lnTo>
                <a:lnTo>
                  <a:pt x="2243721" y="2209266"/>
                </a:lnTo>
                <a:lnTo>
                  <a:pt x="2244458" y="2217978"/>
                </a:lnTo>
                <a:lnTo>
                  <a:pt x="2245449" y="2226399"/>
                </a:lnTo>
                <a:lnTo>
                  <a:pt x="2243290" y="2227478"/>
                </a:lnTo>
                <a:lnTo>
                  <a:pt x="2241143" y="2228329"/>
                </a:lnTo>
                <a:lnTo>
                  <a:pt x="2238997" y="2229408"/>
                </a:lnTo>
                <a:lnTo>
                  <a:pt x="2248141" y="2230767"/>
                </a:lnTo>
                <a:lnTo>
                  <a:pt x="2257463" y="2231885"/>
                </a:lnTo>
                <a:lnTo>
                  <a:pt x="2266759" y="2233701"/>
                </a:lnTo>
                <a:lnTo>
                  <a:pt x="2266581" y="2233701"/>
                </a:lnTo>
                <a:lnTo>
                  <a:pt x="2274481" y="2236927"/>
                </a:lnTo>
                <a:lnTo>
                  <a:pt x="2289746" y="2245969"/>
                </a:lnTo>
                <a:lnTo>
                  <a:pt x="2304758" y="2255647"/>
                </a:lnTo>
                <a:lnTo>
                  <a:pt x="2318766" y="2266327"/>
                </a:lnTo>
                <a:lnTo>
                  <a:pt x="2331021" y="2278392"/>
                </a:lnTo>
                <a:lnTo>
                  <a:pt x="2348611" y="2295194"/>
                </a:lnTo>
                <a:lnTo>
                  <a:pt x="2433307" y="2295194"/>
                </a:lnTo>
                <a:lnTo>
                  <a:pt x="2433307" y="2184235"/>
                </a:lnTo>
                <a:lnTo>
                  <a:pt x="2433307" y="1636242"/>
                </a:lnTo>
                <a:close/>
              </a:path>
              <a:path w="2433319" h="2295525">
                <a:moveTo>
                  <a:pt x="2433307" y="0"/>
                </a:moveTo>
                <a:lnTo>
                  <a:pt x="1881200" y="0"/>
                </a:lnTo>
                <a:lnTo>
                  <a:pt x="1423238" y="787400"/>
                </a:lnTo>
                <a:lnTo>
                  <a:pt x="1881200" y="1574800"/>
                </a:lnTo>
                <a:lnTo>
                  <a:pt x="2433307" y="1574800"/>
                </a:lnTo>
                <a:lnTo>
                  <a:pt x="2433307" y="1333500"/>
                </a:lnTo>
                <a:lnTo>
                  <a:pt x="2433307" y="1155700"/>
                </a:lnTo>
                <a:lnTo>
                  <a:pt x="2433307" y="1143000"/>
                </a:lnTo>
                <a:lnTo>
                  <a:pt x="2417673" y="1143000"/>
                </a:lnTo>
                <a:lnTo>
                  <a:pt x="2414447" y="1155700"/>
                </a:lnTo>
                <a:lnTo>
                  <a:pt x="2411438" y="1155700"/>
                </a:lnTo>
                <a:lnTo>
                  <a:pt x="2406929" y="1143000"/>
                </a:lnTo>
                <a:lnTo>
                  <a:pt x="2402840" y="1143000"/>
                </a:lnTo>
                <a:lnTo>
                  <a:pt x="2401328" y="1155700"/>
                </a:lnTo>
                <a:lnTo>
                  <a:pt x="2378113" y="1155700"/>
                </a:lnTo>
                <a:lnTo>
                  <a:pt x="2372728" y="1143000"/>
                </a:lnTo>
                <a:lnTo>
                  <a:pt x="2370798" y="1130300"/>
                </a:lnTo>
                <a:lnTo>
                  <a:pt x="2318334" y="1130300"/>
                </a:lnTo>
                <a:lnTo>
                  <a:pt x="2315324" y="1117600"/>
                </a:lnTo>
                <a:lnTo>
                  <a:pt x="2294890" y="1117600"/>
                </a:lnTo>
                <a:lnTo>
                  <a:pt x="2289518" y="1130300"/>
                </a:lnTo>
                <a:lnTo>
                  <a:pt x="2283714" y="1130300"/>
                </a:lnTo>
                <a:lnTo>
                  <a:pt x="2281136" y="1143000"/>
                </a:lnTo>
                <a:lnTo>
                  <a:pt x="2261603" y="1143000"/>
                </a:lnTo>
                <a:lnTo>
                  <a:pt x="2260485" y="1155700"/>
                </a:lnTo>
                <a:lnTo>
                  <a:pt x="2264156" y="1168400"/>
                </a:lnTo>
                <a:lnTo>
                  <a:pt x="2266734" y="1168400"/>
                </a:lnTo>
                <a:lnTo>
                  <a:pt x="2268232" y="1181100"/>
                </a:lnTo>
                <a:lnTo>
                  <a:pt x="2285009" y="1181100"/>
                </a:lnTo>
                <a:lnTo>
                  <a:pt x="2285225" y="1193800"/>
                </a:lnTo>
                <a:lnTo>
                  <a:pt x="2281351" y="1193800"/>
                </a:lnTo>
                <a:lnTo>
                  <a:pt x="2281136" y="1206500"/>
                </a:lnTo>
                <a:lnTo>
                  <a:pt x="2282215" y="1206500"/>
                </a:lnTo>
                <a:lnTo>
                  <a:pt x="2281783" y="1219200"/>
                </a:lnTo>
                <a:lnTo>
                  <a:pt x="2272322" y="1219200"/>
                </a:lnTo>
                <a:lnTo>
                  <a:pt x="2273820" y="1231900"/>
                </a:lnTo>
                <a:lnTo>
                  <a:pt x="2269299" y="1231900"/>
                </a:lnTo>
                <a:lnTo>
                  <a:pt x="2265845" y="1244600"/>
                </a:lnTo>
                <a:lnTo>
                  <a:pt x="2263000" y="1244600"/>
                </a:lnTo>
                <a:lnTo>
                  <a:pt x="2260498" y="1257300"/>
                </a:lnTo>
                <a:lnTo>
                  <a:pt x="2254262" y="1257300"/>
                </a:lnTo>
                <a:lnTo>
                  <a:pt x="2251684" y="1270000"/>
                </a:lnTo>
                <a:lnTo>
                  <a:pt x="2243505" y="1270000"/>
                </a:lnTo>
                <a:lnTo>
                  <a:pt x="2238781" y="1257300"/>
                </a:lnTo>
                <a:lnTo>
                  <a:pt x="2237702" y="1270000"/>
                </a:lnTo>
                <a:lnTo>
                  <a:pt x="2235123" y="1270000"/>
                </a:lnTo>
                <a:lnTo>
                  <a:pt x="2232114" y="1282700"/>
                </a:lnTo>
                <a:lnTo>
                  <a:pt x="2178570" y="1282700"/>
                </a:lnTo>
                <a:lnTo>
                  <a:pt x="2172982" y="1295400"/>
                </a:lnTo>
                <a:lnTo>
                  <a:pt x="2162010" y="1295400"/>
                </a:lnTo>
                <a:lnTo>
                  <a:pt x="2159876" y="1308100"/>
                </a:lnTo>
                <a:lnTo>
                  <a:pt x="2146541" y="1308100"/>
                </a:lnTo>
                <a:lnTo>
                  <a:pt x="2145461" y="1320800"/>
                </a:lnTo>
                <a:lnTo>
                  <a:pt x="2125243" y="1320800"/>
                </a:lnTo>
                <a:lnTo>
                  <a:pt x="2118372" y="1333500"/>
                </a:lnTo>
                <a:lnTo>
                  <a:pt x="2113419" y="1320800"/>
                </a:lnTo>
                <a:lnTo>
                  <a:pt x="2100376" y="1320800"/>
                </a:lnTo>
                <a:lnTo>
                  <a:pt x="2092807" y="1308100"/>
                </a:lnTo>
                <a:lnTo>
                  <a:pt x="2077085" y="1308100"/>
                </a:lnTo>
                <a:lnTo>
                  <a:pt x="2072513" y="1295400"/>
                </a:lnTo>
                <a:lnTo>
                  <a:pt x="2067001" y="1295400"/>
                </a:lnTo>
                <a:lnTo>
                  <a:pt x="2062175" y="1282700"/>
                </a:lnTo>
                <a:lnTo>
                  <a:pt x="2059673" y="1282700"/>
                </a:lnTo>
                <a:lnTo>
                  <a:pt x="2059673" y="1270000"/>
                </a:lnTo>
                <a:lnTo>
                  <a:pt x="2063965" y="1270000"/>
                </a:lnTo>
                <a:lnTo>
                  <a:pt x="2062251" y="1257300"/>
                </a:lnTo>
                <a:lnTo>
                  <a:pt x="2060105" y="1257300"/>
                </a:lnTo>
                <a:lnTo>
                  <a:pt x="2056663" y="1244600"/>
                </a:lnTo>
                <a:lnTo>
                  <a:pt x="2049132" y="1244600"/>
                </a:lnTo>
                <a:lnTo>
                  <a:pt x="2049780" y="1231900"/>
                </a:lnTo>
                <a:lnTo>
                  <a:pt x="2022259" y="1231900"/>
                </a:lnTo>
                <a:lnTo>
                  <a:pt x="2022259" y="1244600"/>
                </a:lnTo>
                <a:lnTo>
                  <a:pt x="1995373" y="1244600"/>
                </a:lnTo>
                <a:lnTo>
                  <a:pt x="1996668" y="1231900"/>
                </a:lnTo>
                <a:lnTo>
                  <a:pt x="2000110" y="1231900"/>
                </a:lnTo>
                <a:lnTo>
                  <a:pt x="2001608" y="1219200"/>
                </a:lnTo>
                <a:lnTo>
                  <a:pt x="2003983" y="1219200"/>
                </a:lnTo>
                <a:lnTo>
                  <a:pt x="2004402" y="1206500"/>
                </a:lnTo>
                <a:lnTo>
                  <a:pt x="2010003" y="1206500"/>
                </a:lnTo>
                <a:lnTo>
                  <a:pt x="2009355" y="1193800"/>
                </a:lnTo>
                <a:lnTo>
                  <a:pt x="2009140" y="1193800"/>
                </a:lnTo>
                <a:lnTo>
                  <a:pt x="2011273" y="1181100"/>
                </a:lnTo>
                <a:lnTo>
                  <a:pt x="2011591" y="1168400"/>
                </a:lnTo>
                <a:lnTo>
                  <a:pt x="2012149" y="1155700"/>
                </a:lnTo>
                <a:lnTo>
                  <a:pt x="2012365" y="1155700"/>
                </a:lnTo>
                <a:lnTo>
                  <a:pt x="2013432" y="1143000"/>
                </a:lnTo>
                <a:lnTo>
                  <a:pt x="2019465" y="1143000"/>
                </a:lnTo>
                <a:lnTo>
                  <a:pt x="2017953" y="1130300"/>
                </a:lnTo>
                <a:lnTo>
                  <a:pt x="2005482" y="1130300"/>
                </a:lnTo>
                <a:lnTo>
                  <a:pt x="2003767" y="1117600"/>
                </a:lnTo>
                <a:lnTo>
                  <a:pt x="2003552" y="1117600"/>
                </a:lnTo>
                <a:lnTo>
                  <a:pt x="2003552" y="1104900"/>
                </a:lnTo>
                <a:lnTo>
                  <a:pt x="2000961" y="1104900"/>
                </a:lnTo>
                <a:lnTo>
                  <a:pt x="2000542" y="1092200"/>
                </a:lnTo>
                <a:lnTo>
                  <a:pt x="1999246" y="1092200"/>
                </a:lnTo>
                <a:lnTo>
                  <a:pt x="1998814" y="1079500"/>
                </a:lnTo>
                <a:lnTo>
                  <a:pt x="1994090" y="1066800"/>
                </a:lnTo>
                <a:lnTo>
                  <a:pt x="1995805" y="1066800"/>
                </a:lnTo>
                <a:lnTo>
                  <a:pt x="1998967" y="1054100"/>
                </a:lnTo>
                <a:lnTo>
                  <a:pt x="2003069" y="1054100"/>
                </a:lnTo>
                <a:lnTo>
                  <a:pt x="2007717" y="1041400"/>
                </a:lnTo>
                <a:lnTo>
                  <a:pt x="2016239" y="1041400"/>
                </a:lnTo>
                <a:lnTo>
                  <a:pt x="2015807" y="1028700"/>
                </a:lnTo>
                <a:lnTo>
                  <a:pt x="2019249" y="1028700"/>
                </a:lnTo>
                <a:lnTo>
                  <a:pt x="2022894" y="1016000"/>
                </a:lnTo>
                <a:lnTo>
                  <a:pt x="2024113" y="1016000"/>
                </a:lnTo>
                <a:lnTo>
                  <a:pt x="2025688" y="1003300"/>
                </a:lnTo>
                <a:lnTo>
                  <a:pt x="2032571" y="1003300"/>
                </a:lnTo>
                <a:lnTo>
                  <a:pt x="2032571" y="990600"/>
                </a:lnTo>
                <a:lnTo>
                  <a:pt x="2036013" y="990600"/>
                </a:lnTo>
                <a:lnTo>
                  <a:pt x="2042248" y="977900"/>
                </a:lnTo>
                <a:lnTo>
                  <a:pt x="2044623" y="965200"/>
                </a:lnTo>
                <a:lnTo>
                  <a:pt x="2045906" y="965200"/>
                </a:lnTo>
                <a:lnTo>
                  <a:pt x="2047341" y="952500"/>
                </a:lnTo>
                <a:lnTo>
                  <a:pt x="2048967" y="939800"/>
                </a:lnTo>
                <a:lnTo>
                  <a:pt x="2050681" y="939800"/>
                </a:lnTo>
                <a:lnTo>
                  <a:pt x="2052358" y="927100"/>
                </a:lnTo>
                <a:lnTo>
                  <a:pt x="2053640" y="927100"/>
                </a:lnTo>
                <a:lnTo>
                  <a:pt x="2053869" y="914400"/>
                </a:lnTo>
                <a:lnTo>
                  <a:pt x="2063534" y="914400"/>
                </a:lnTo>
                <a:lnTo>
                  <a:pt x="2068487" y="901700"/>
                </a:lnTo>
                <a:lnTo>
                  <a:pt x="2087029" y="901700"/>
                </a:lnTo>
                <a:lnTo>
                  <a:pt x="2099602" y="889000"/>
                </a:lnTo>
                <a:lnTo>
                  <a:pt x="2128685" y="889000"/>
                </a:lnTo>
                <a:lnTo>
                  <a:pt x="2131479" y="876300"/>
                </a:lnTo>
                <a:lnTo>
                  <a:pt x="2158149" y="876300"/>
                </a:lnTo>
                <a:lnTo>
                  <a:pt x="2159216" y="863600"/>
                </a:lnTo>
                <a:lnTo>
                  <a:pt x="2171903" y="863600"/>
                </a:lnTo>
                <a:lnTo>
                  <a:pt x="2177707" y="850900"/>
                </a:lnTo>
                <a:lnTo>
                  <a:pt x="2187613" y="850900"/>
                </a:lnTo>
                <a:lnTo>
                  <a:pt x="2194052" y="838200"/>
                </a:lnTo>
                <a:lnTo>
                  <a:pt x="2209114" y="838200"/>
                </a:lnTo>
                <a:lnTo>
                  <a:pt x="2211679" y="825500"/>
                </a:lnTo>
                <a:lnTo>
                  <a:pt x="2219426" y="825500"/>
                </a:lnTo>
                <a:lnTo>
                  <a:pt x="2222436" y="812800"/>
                </a:lnTo>
                <a:lnTo>
                  <a:pt x="2230615" y="812800"/>
                </a:lnTo>
                <a:lnTo>
                  <a:pt x="2230183" y="800100"/>
                </a:lnTo>
                <a:lnTo>
                  <a:pt x="2259634" y="800100"/>
                </a:lnTo>
                <a:lnTo>
                  <a:pt x="2264359" y="787400"/>
                </a:lnTo>
                <a:lnTo>
                  <a:pt x="2288019" y="787400"/>
                </a:lnTo>
                <a:lnTo>
                  <a:pt x="2295118" y="800100"/>
                </a:lnTo>
                <a:lnTo>
                  <a:pt x="2307158" y="800100"/>
                </a:lnTo>
                <a:lnTo>
                  <a:pt x="2310587" y="812800"/>
                </a:lnTo>
                <a:lnTo>
                  <a:pt x="2314892" y="812800"/>
                </a:lnTo>
                <a:lnTo>
                  <a:pt x="2319197" y="800100"/>
                </a:lnTo>
                <a:lnTo>
                  <a:pt x="2374887" y="800100"/>
                </a:lnTo>
                <a:lnTo>
                  <a:pt x="2377249" y="787400"/>
                </a:lnTo>
                <a:lnTo>
                  <a:pt x="2378760" y="774700"/>
                </a:lnTo>
                <a:lnTo>
                  <a:pt x="2381339" y="774700"/>
                </a:lnTo>
                <a:lnTo>
                  <a:pt x="2383485" y="762000"/>
                </a:lnTo>
                <a:lnTo>
                  <a:pt x="2384780" y="749300"/>
                </a:lnTo>
                <a:lnTo>
                  <a:pt x="2387358" y="749300"/>
                </a:lnTo>
                <a:lnTo>
                  <a:pt x="2385860" y="736600"/>
                </a:lnTo>
                <a:lnTo>
                  <a:pt x="2383053" y="736600"/>
                </a:lnTo>
                <a:lnTo>
                  <a:pt x="2378545" y="723900"/>
                </a:lnTo>
                <a:lnTo>
                  <a:pt x="2368867" y="723900"/>
                </a:lnTo>
                <a:lnTo>
                  <a:pt x="2365857" y="711200"/>
                </a:lnTo>
                <a:lnTo>
                  <a:pt x="2359837" y="711200"/>
                </a:lnTo>
                <a:lnTo>
                  <a:pt x="2361336" y="698500"/>
                </a:lnTo>
                <a:lnTo>
                  <a:pt x="2358542" y="698500"/>
                </a:lnTo>
                <a:lnTo>
                  <a:pt x="2357894" y="685800"/>
                </a:lnTo>
                <a:lnTo>
                  <a:pt x="2357043" y="685800"/>
                </a:lnTo>
                <a:lnTo>
                  <a:pt x="2357259" y="673100"/>
                </a:lnTo>
                <a:lnTo>
                  <a:pt x="2357894" y="673100"/>
                </a:lnTo>
                <a:lnTo>
                  <a:pt x="2357894" y="660400"/>
                </a:lnTo>
                <a:lnTo>
                  <a:pt x="2357259" y="660400"/>
                </a:lnTo>
                <a:lnTo>
                  <a:pt x="2356828" y="647700"/>
                </a:lnTo>
                <a:lnTo>
                  <a:pt x="2366060" y="647700"/>
                </a:lnTo>
                <a:lnTo>
                  <a:pt x="2370150" y="635000"/>
                </a:lnTo>
                <a:lnTo>
                  <a:pt x="2374455" y="635000"/>
                </a:lnTo>
                <a:lnTo>
                  <a:pt x="2377681" y="622300"/>
                </a:lnTo>
                <a:lnTo>
                  <a:pt x="2388654" y="622300"/>
                </a:lnTo>
                <a:lnTo>
                  <a:pt x="2390546" y="609600"/>
                </a:lnTo>
                <a:lnTo>
                  <a:pt x="2391892" y="609600"/>
                </a:lnTo>
                <a:lnTo>
                  <a:pt x="2392489" y="596900"/>
                </a:lnTo>
                <a:lnTo>
                  <a:pt x="2392083" y="596900"/>
                </a:lnTo>
                <a:lnTo>
                  <a:pt x="2389505" y="584200"/>
                </a:lnTo>
                <a:lnTo>
                  <a:pt x="2387993" y="571500"/>
                </a:lnTo>
                <a:lnTo>
                  <a:pt x="2385199" y="571500"/>
                </a:lnTo>
                <a:lnTo>
                  <a:pt x="2382837" y="558800"/>
                </a:lnTo>
                <a:lnTo>
                  <a:pt x="2379192" y="558800"/>
                </a:lnTo>
                <a:lnTo>
                  <a:pt x="2375103" y="546100"/>
                </a:lnTo>
                <a:lnTo>
                  <a:pt x="2373388" y="546100"/>
                </a:lnTo>
                <a:lnTo>
                  <a:pt x="2374455" y="533400"/>
                </a:lnTo>
                <a:lnTo>
                  <a:pt x="2380475" y="533400"/>
                </a:lnTo>
                <a:lnTo>
                  <a:pt x="2383485" y="520700"/>
                </a:lnTo>
                <a:lnTo>
                  <a:pt x="2386393" y="520700"/>
                </a:lnTo>
                <a:lnTo>
                  <a:pt x="2385771" y="508000"/>
                </a:lnTo>
                <a:lnTo>
                  <a:pt x="2382126" y="508000"/>
                </a:lnTo>
                <a:lnTo>
                  <a:pt x="2375954" y="495300"/>
                </a:lnTo>
                <a:lnTo>
                  <a:pt x="2370798" y="495300"/>
                </a:lnTo>
                <a:lnTo>
                  <a:pt x="2368766" y="482600"/>
                </a:lnTo>
                <a:lnTo>
                  <a:pt x="2369083" y="482600"/>
                </a:lnTo>
                <a:lnTo>
                  <a:pt x="2371648" y="469900"/>
                </a:lnTo>
                <a:lnTo>
                  <a:pt x="2380043" y="469900"/>
                </a:lnTo>
                <a:lnTo>
                  <a:pt x="2383917" y="457200"/>
                </a:lnTo>
                <a:lnTo>
                  <a:pt x="2386927" y="457200"/>
                </a:lnTo>
                <a:lnTo>
                  <a:pt x="2392730" y="444500"/>
                </a:lnTo>
                <a:lnTo>
                  <a:pt x="2403056" y="431800"/>
                </a:lnTo>
                <a:lnTo>
                  <a:pt x="2402840" y="431800"/>
                </a:lnTo>
                <a:lnTo>
                  <a:pt x="2410142" y="419100"/>
                </a:lnTo>
                <a:lnTo>
                  <a:pt x="2409291" y="419100"/>
                </a:lnTo>
                <a:lnTo>
                  <a:pt x="2409291" y="406400"/>
                </a:lnTo>
                <a:lnTo>
                  <a:pt x="2412301" y="406400"/>
                </a:lnTo>
                <a:lnTo>
                  <a:pt x="2419604" y="393700"/>
                </a:lnTo>
                <a:lnTo>
                  <a:pt x="2425204" y="393700"/>
                </a:lnTo>
                <a:lnTo>
                  <a:pt x="2430576" y="381000"/>
                </a:lnTo>
                <a:lnTo>
                  <a:pt x="2433307" y="381000"/>
                </a:lnTo>
                <a:lnTo>
                  <a:pt x="2433307" y="0"/>
                </a:lnTo>
                <a:close/>
              </a:path>
            </a:pathLst>
          </a:custGeom>
          <a:solidFill>
            <a:srgbClr val="65449B">
              <a:alpha val="4784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12869" y="806579"/>
            <a:ext cx="11252360" cy="2181194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775450" y="3288868"/>
            <a:ext cx="37070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TITULO</a:t>
            </a:r>
            <a:endParaRPr lang="pt-BR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165850" y="3943905"/>
            <a:ext cx="3707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Autor; Autor; Autor...</a:t>
            </a:r>
            <a:endParaRPr lang="pt-BR" sz="2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tângulo Arredondado 6"/>
          <p:cNvSpPr/>
          <p:nvPr/>
        </p:nvSpPr>
        <p:spPr>
          <a:xfrm>
            <a:off x="1912869" y="5114283"/>
            <a:ext cx="3505200" cy="91440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INTRODUÇÃO</a:t>
            </a: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tângulo Arredondado 7"/>
          <p:cNvSpPr/>
          <p:nvPr/>
        </p:nvSpPr>
        <p:spPr>
          <a:xfrm>
            <a:off x="1912869" y="8762875"/>
            <a:ext cx="3505200" cy="91440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OBJETIVOS</a:t>
            </a: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tângulo Arredondado 8"/>
          <p:cNvSpPr/>
          <p:nvPr/>
        </p:nvSpPr>
        <p:spPr>
          <a:xfrm>
            <a:off x="1912869" y="12682567"/>
            <a:ext cx="3505200" cy="91440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MÉTODOS</a:t>
            </a: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tângulo Arredondado 9"/>
          <p:cNvSpPr/>
          <p:nvPr/>
        </p:nvSpPr>
        <p:spPr>
          <a:xfrm>
            <a:off x="9660029" y="5114283"/>
            <a:ext cx="3505200" cy="91440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RESULTADOS E DISCUSSÃO</a:t>
            </a: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tângulo Arredondado 10"/>
          <p:cNvSpPr/>
          <p:nvPr/>
        </p:nvSpPr>
        <p:spPr>
          <a:xfrm>
            <a:off x="9660029" y="8435153"/>
            <a:ext cx="3505200" cy="139024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CONCLUSÃO OU CONSIDERAÇÕES FINAIS</a:t>
            </a: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984250" y="17631968"/>
            <a:ext cx="37070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Referências</a:t>
            </a:r>
          </a:p>
          <a:p>
            <a:endParaRPr lang="pt-BR" sz="24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769723" y="6653861"/>
            <a:ext cx="3707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endParaRPr 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816027" y="14506873"/>
            <a:ext cx="3707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endParaRPr 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8935414" y="10509614"/>
            <a:ext cx="3707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endParaRPr 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8971508" y="6636172"/>
            <a:ext cx="3707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endParaRPr 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802324" y="10550781"/>
            <a:ext cx="3707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endParaRPr 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984250" y="18232132"/>
            <a:ext cx="3707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endParaRPr 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tângulo Arredondado 20"/>
          <p:cNvSpPr/>
          <p:nvPr/>
        </p:nvSpPr>
        <p:spPr>
          <a:xfrm>
            <a:off x="9660029" y="12356489"/>
            <a:ext cx="3505200" cy="139024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AGRADECIMENTOS/FINANCIAMENTO (OPCIONAL)</a:t>
            </a: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8935413" y="14453405"/>
            <a:ext cx="3707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endParaRPr 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29</Words>
  <Application>Microsoft Office PowerPoint</Application>
  <PresentationFormat>Personalizar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Calibri</vt:lpstr>
      <vt:lpstr>Times New Roman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Trabalhos Científicos copiar</dc:title>
  <cp:lastModifiedBy>Nanielle S. Barbosa</cp:lastModifiedBy>
  <cp:revision>1</cp:revision>
  <dcterms:created xsi:type="dcterms:W3CDTF">2025-05-01T18:38:15Z</dcterms:created>
  <dcterms:modified xsi:type="dcterms:W3CDTF">2025-05-01T18:47:39Z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2025-04-03T00:00:00Z</vt:filetime>
  </property>
  <property fmtid="{D5CDD505-2E9C-101B-9397-08002B2CF9AE}" pid="3" name="Creator">
    <vt:lpwstr>Adobe Illustrator 27.4 (Windows)</vt:lpwstr>
  </property>
  <property fmtid="{D5CDD505-2E9C-101B-9397-08002B2CF9AE}" pid="4" name="GTS_PDFXVersion">
    <vt:lpwstr>PDF/X-4</vt:lpwstr>
  </property>
  <property fmtid="{D5CDD505-2E9C-101B-9397-08002B2CF9AE}" pid="5" name="LastSaved">
    <vt:filetime>2025-05-01T00:00:00Z</vt:filetime>
  </property>
  <property fmtid="{D5CDD505-2E9C-101B-9397-08002B2CF9AE}" pid="6" name="Producer">
    <vt:lpwstr>Adobe PDF library 17.00</vt:lpwstr>
  </property>
</Properties>
</file>