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73" r:id="rId3"/>
    <p:sldId id="259" r:id="rId4"/>
    <p:sldId id="271" r:id="rId5"/>
    <p:sldId id="268" r:id="rId6"/>
    <p:sldId id="274" r:id="rId7"/>
    <p:sldId id="272" r:id="rId8"/>
    <p:sldId id="264" r:id="rId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Saira ExtraBold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C2B61-445F-4734-87DF-8BBAB9092AF1}" v="23" dt="2024-02-27T23:19:23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Lemos" userId="79f9a64e62bb213b" providerId="LiveId" clId="{AA9C2B61-445F-4734-87DF-8BBAB9092AF1}"/>
    <pc:docChg chg="undo custSel addSld delSld modSld modMainMaster addSection delSection">
      <pc:chgData name="Victor Lemos" userId="79f9a64e62bb213b" providerId="LiveId" clId="{AA9C2B61-445F-4734-87DF-8BBAB9092AF1}" dt="2024-02-27T23:21:01.792" v="144" actId="1076"/>
      <pc:docMkLst>
        <pc:docMk/>
      </pc:docMkLst>
      <pc:sldChg chg="addSp delSp modSp mod setBg">
        <pc:chgData name="Victor Lemos" userId="79f9a64e62bb213b" providerId="LiveId" clId="{AA9C2B61-445F-4734-87DF-8BBAB9092AF1}" dt="2024-02-27T23:14:44.406" v="61"/>
        <pc:sldMkLst>
          <pc:docMk/>
          <pc:sldMk cId="0" sldId="257"/>
        </pc:sldMkLst>
        <pc:spChg chg="add del">
          <ac:chgData name="Victor Lemos" userId="79f9a64e62bb213b" providerId="LiveId" clId="{AA9C2B61-445F-4734-87DF-8BBAB9092AF1}" dt="2024-02-27T23:11:42.985" v="41" actId="478"/>
          <ac:spMkLst>
            <pc:docMk/>
            <pc:sldMk cId="0" sldId="257"/>
            <ac:spMk id="3" creationId="{80943D71-51F8-E2A1-4683-CAFC8C7B4494}"/>
          </ac:spMkLst>
        </pc:spChg>
        <pc:spChg chg="mod">
          <ac:chgData name="Victor Lemos" userId="79f9a64e62bb213b" providerId="LiveId" clId="{AA9C2B61-445F-4734-87DF-8BBAB9092AF1}" dt="2024-02-27T22:46:14.460" v="18" actId="1076"/>
          <ac:spMkLst>
            <pc:docMk/>
            <pc:sldMk cId="0" sldId="257"/>
            <ac:spMk id="58" creationId="{00000000-0000-0000-0000-000000000000}"/>
          </ac:spMkLst>
        </pc:spChg>
        <pc:picChg chg="add mod">
          <ac:chgData name="Victor Lemos" userId="79f9a64e62bb213b" providerId="LiveId" clId="{AA9C2B61-445F-4734-87DF-8BBAB9092AF1}" dt="2024-02-27T23:13:14.941" v="54" actId="1076"/>
          <ac:picMkLst>
            <pc:docMk/>
            <pc:sldMk cId="0" sldId="257"/>
            <ac:picMk id="5" creationId="{56AF8425-1DBF-ACEA-3800-0EEDAAFF0E4A}"/>
          </ac:picMkLst>
        </pc:picChg>
        <pc:picChg chg="mod">
          <ac:chgData name="Victor Lemos" userId="79f9a64e62bb213b" providerId="LiveId" clId="{AA9C2B61-445F-4734-87DF-8BBAB9092AF1}" dt="2024-02-27T22:45:02.961" v="15" actId="14100"/>
          <ac:picMkLst>
            <pc:docMk/>
            <pc:sldMk cId="0" sldId="257"/>
            <ac:picMk id="59" creationId="{00000000-0000-0000-0000-000000000000}"/>
          </ac:picMkLst>
        </pc:picChg>
      </pc:sldChg>
      <pc:sldChg chg="addSp delSp modSp mod setBg modClrScheme chgLayout">
        <pc:chgData name="Victor Lemos" userId="79f9a64e62bb213b" providerId="LiveId" clId="{AA9C2B61-445F-4734-87DF-8BBAB9092AF1}" dt="2024-02-27T23:20:46.385" v="131" actId="255"/>
        <pc:sldMkLst>
          <pc:docMk/>
          <pc:sldMk cId="0" sldId="259"/>
        </pc:sldMkLst>
        <pc:spChg chg="add del mod ord">
          <ac:chgData name="Victor Lemos" userId="79f9a64e62bb213b" providerId="LiveId" clId="{AA9C2B61-445F-4734-87DF-8BBAB9092AF1}" dt="2024-02-27T23:17:46.572" v="80" actId="478"/>
          <ac:spMkLst>
            <pc:docMk/>
            <pc:sldMk cId="0" sldId="259"/>
            <ac:spMk id="2" creationId="{2F4CC13D-4DC0-BEC1-EBB3-143197B0EFA1}"/>
          </ac:spMkLst>
        </pc:spChg>
        <pc:spChg chg="mod">
          <ac:chgData name="Victor Lemos" userId="79f9a64e62bb213b" providerId="LiveId" clId="{AA9C2B61-445F-4734-87DF-8BBAB9092AF1}" dt="2024-02-27T23:20:46.385" v="131" actId="255"/>
          <ac:spMkLst>
            <pc:docMk/>
            <pc:sldMk cId="0" sldId="259"/>
            <ac:spMk id="72" creationId="{00000000-0000-0000-0000-000000000000}"/>
          </ac:spMkLst>
        </pc:spChg>
        <pc:spChg chg="mod">
          <ac:chgData name="Victor Lemos" userId="79f9a64e62bb213b" providerId="LiveId" clId="{AA9C2B61-445F-4734-87DF-8BBAB9092AF1}" dt="2024-02-27T23:11:21.458" v="39" actId="1076"/>
          <ac:spMkLst>
            <pc:docMk/>
            <pc:sldMk cId="0" sldId="259"/>
            <ac:spMk id="74" creationId="{00000000-0000-0000-0000-000000000000}"/>
          </ac:spMkLst>
        </pc:spChg>
      </pc:sldChg>
      <pc:sldChg chg="setBg">
        <pc:chgData name="Victor Lemos" userId="79f9a64e62bb213b" providerId="LiveId" clId="{AA9C2B61-445F-4734-87DF-8BBAB9092AF1}" dt="2024-02-27T23:14:01.057" v="59"/>
        <pc:sldMkLst>
          <pc:docMk/>
          <pc:sldMk cId="0" sldId="264"/>
        </pc:sldMkLst>
      </pc:sldChg>
      <pc:sldChg chg="modSp mod setBg">
        <pc:chgData name="Victor Lemos" userId="79f9a64e62bb213b" providerId="LiveId" clId="{AA9C2B61-445F-4734-87DF-8BBAB9092AF1}" dt="2024-02-27T23:21:01.792" v="144" actId="1076"/>
        <pc:sldMkLst>
          <pc:docMk/>
          <pc:sldMk cId="0" sldId="268"/>
        </pc:sldMkLst>
        <pc:spChg chg="mod">
          <ac:chgData name="Victor Lemos" userId="79f9a64e62bb213b" providerId="LiveId" clId="{AA9C2B61-445F-4734-87DF-8BBAB9092AF1}" dt="2024-02-27T23:21:01.792" v="144" actId="1076"/>
          <ac:spMkLst>
            <pc:docMk/>
            <pc:sldMk cId="0" sldId="268"/>
            <ac:spMk id="173" creationId="{00000000-0000-0000-0000-000000000000}"/>
          </ac:spMkLst>
        </pc:spChg>
        <pc:spChg chg="mod">
          <ac:chgData name="Victor Lemos" userId="79f9a64e62bb213b" providerId="LiveId" clId="{AA9C2B61-445F-4734-87DF-8BBAB9092AF1}" dt="2024-02-27T23:20:59.412" v="143" actId="1076"/>
          <ac:spMkLst>
            <pc:docMk/>
            <pc:sldMk cId="0" sldId="268"/>
            <ac:spMk id="174" creationId="{00000000-0000-0000-0000-000000000000}"/>
          </ac:spMkLst>
        </pc:spChg>
      </pc:sldChg>
      <pc:sldChg chg="del setBg">
        <pc:chgData name="Victor Lemos" userId="79f9a64e62bb213b" providerId="LiveId" clId="{AA9C2B61-445F-4734-87DF-8BBAB9092AF1}" dt="2024-02-27T23:20:17.967" v="127" actId="47"/>
        <pc:sldMkLst>
          <pc:docMk/>
          <pc:sldMk cId="0" sldId="270"/>
        </pc:sldMkLst>
      </pc:sldChg>
      <pc:sldChg chg="modSp mod setBg">
        <pc:chgData name="Victor Lemos" userId="79f9a64e62bb213b" providerId="LiveId" clId="{AA9C2B61-445F-4734-87DF-8BBAB9092AF1}" dt="2024-02-27T23:20:40.945" v="130" actId="255"/>
        <pc:sldMkLst>
          <pc:docMk/>
          <pc:sldMk cId="1207096918" sldId="271"/>
        </pc:sldMkLst>
        <pc:spChg chg="mod">
          <ac:chgData name="Victor Lemos" userId="79f9a64e62bb213b" providerId="LiveId" clId="{AA9C2B61-445F-4734-87DF-8BBAB9092AF1}" dt="2024-02-27T23:20:40.945" v="130" actId="255"/>
          <ac:spMkLst>
            <pc:docMk/>
            <pc:sldMk cId="1207096918" sldId="271"/>
            <ac:spMk id="72" creationId="{5BC52ACA-E32E-0A91-8F32-53630CEDAF21}"/>
          </ac:spMkLst>
        </pc:spChg>
      </pc:sldChg>
      <pc:sldChg chg="modSp mod setBg">
        <pc:chgData name="Victor Lemos" userId="79f9a64e62bb213b" providerId="LiveId" clId="{AA9C2B61-445F-4734-87DF-8BBAB9092AF1}" dt="2024-02-27T23:20:25.595" v="128" actId="255"/>
        <pc:sldMkLst>
          <pc:docMk/>
          <pc:sldMk cId="1078576128" sldId="272"/>
        </pc:sldMkLst>
        <pc:spChg chg="mod">
          <ac:chgData name="Victor Lemos" userId="79f9a64e62bb213b" providerId="LiveId" clId="{AA9C2B61-445F-4734-87DF-8BBAB9092AF1}" dt="2024-02-27T23:20:25.595" v="128" actId="255"/>
          <ac:spMkLst>
            <pc:docMk/>
            <pc:sldMk cId="1078576128" sldId="272"/>
            <ac:spMk id="173" creationId="{43FFE673-067C-832A-2A94-41AD4DF5E40B}"/>
          </ac:spMkLst>
        </pc:spChg>
        <pc:spChg chg="mod">
          <ac:chgData name="Victor Lemos" userId="79f9a64e62bb213b" providerId="LiveId" clId="{AA9C2B61-445F-4734-87DF-8BBAB9092AF1}" dt="2024-02-27T23:20:12.636" v="125" actId="1076"/>
          <ac:spMkLst>
            <pc:docMk/>
            <pc:sldMk cId="1078576128" sldId="272"/>
            <ac:spMk id="174" creationId="{C746B1FF-29D9-B0A5-AD4A-237DFE5D4BE1}"/>
          </ac:spMkLst>
        </pc:spChg>
      </pc:sldChg>
      <pc:sldChg chg="addSp delSp modSp add mod setBg">
        <pc:chgData name="Victor Lemos" userId="79f9a64e62bb213b" providerId="LiveId" clId="{AA9C2B61-445F-4734-87DF-8BBAB9092AF1}" dt="2024-02-27T23:18:16.114" v="89" actId="1076"/>
        <pc:sldMkLst>
          <pc:docMk/>
          <pc:sldMk cId="997846967" sldId="273"/>
        </pc:sldMkLst>
        <pc:spChg chg="add mod">
          <ac:chgData name="Victor Lemos" userId="79f9a64e62bb213b" providerId="LiveId" clId="{AA9C2B61-445F-4734-87DF-8BBAB9092AF1}" dt="2024-02-27T23:18:16.114" v="89" actId="1076"/>
          <ac:spMkLst>
            <pc:docMk/>
            <pc:sldMk cId="997846967" sldId="273"/>
            <ac:spMk id="2" creationId="{34DC40BC-1BD0-A552-C4E8-8D98FD9E7151}"/>
          </ac:spMkLst>
        </pc:spChg>
        <pc:spChg chg="add mod">
          <ac:chgData name="Victor Lemos" userId="79f9a64e62bb213b" providerId="LiveId" clId="{AA9C2B61-445F-4734-87DF-8BBAB9092AF1}" dt="2024-02-27T23:17:39.270" v="79" actId="1076"/>
          <ac:spMkLst>
            <pc:docMk/>
            <pc:sldMk cId="997846967" sldId="273"/>
            <ac:spMk id="3" creationId="{BCC1AB28-D809-A30C-F917-F967A2B4D9FF}"/>
          </ac:spMkLst>
        </pc:spChg>
        <pc:spChg chg="del mod">
          <ac:chgData name="Victor Lemos" userId="79f9a64e62bb213b" providerId="LiveId" clId="{AA9C2B61-445F-4734-87DF-8BBAB9092AF1}" dt="2024-02-27T23:17:22.157" v="69" actId="478"/>
          <ac:spMkLst>
            <pc:docMk/>
            <pc:sldMk cId="997846967" sldId="273"/>
            <ac:spMk id="58" creationId="{C90A726F-EA08-213C-19E6-46A818BC82B5}"/>
          </ac:spMkLst>
        </pc:spChg>
        <pc:picChg chg="del mod">
          <ac:chgData name="Victor Lemos" userId="79f9a64e62bb213b" providerId="LiveId" clId="{AA9C2B61-445F-4734-87DF-8BBAB9092AF1}" dt="2024-02-27T23:02:16.899" v="23" actId="478"/>
          <ac:picMkLst>
            <pc:docMk/>
            <pc:sldMk cId="997846967" sldId="273"/>
            <ac:picMk id="59" creationId="{DB493482-F424-1F80-94B0-D3AFB1AE9660}"/>
          </ac:picMkLst>
        </pc:picChg>
      </pc:sldChg>
      <pc:sldChg chg="delSp modSp new del mod">
        <pc:chgData name="Victor Lemos" userId="79f9a64e62bb213b" providerId="LiveId" clId="{AA9C2B61-445F-4734-87DF-8BBAB9092AF1}" dt="2024-02-27T23:18:02.600" v="84" actId="47"/>
        <pc:sldMkLst>
          <pc:docMk/>
          <pc:sldMk cId="2665210278" sldId="274"/>
        </pc:sldMkLst>
        <pc:spChg chg="del mod">
          <ac:chgData name="Victor Lemos" userId="79f9a64e62bb213b" providerId="LiveId" clId="{AA9C2B61-445F-4734-87DF-8BBAB9092AF1}" dt="2024-02-27T23:17:58.387" v="83" actId="478"/>
          <ac:spMkLst>
            <pc:docMk/>
            <pc:sldMk cId="2665210278" sldId="274"/>
            <ac:spMk id="2" creationId="{2711E785-6765-2445-5B5A-61BB802E9CF2}"/>
          </ac:spMkLst>
        </pc:spChg>
        <pc:spChg chg="del">
          <ac:chgData name="Victor Lemos" userId="79f9a64e62bb213b" providerId="LiveId" clId="{AA9C2B61-445F-4734-87DF-8BBAB9092AF1}" dt="2024-02-27T23:17:56.531" v="81" actId="478"/>
          <ac:spMkLst>
            <pc:docMk/>
            <pc:sldMk cId="2665210278" sldId="274"/>
            <ac:spMk id="3" creationId="{D78F8CD1-17DB-727F-B707-B20A6830EC23}"/>
          </ac:spMkLst>
        </pc:spChg>
        <pc:spChg chg="del">
          <ac:chgData name="Victor Lemos" userId="79f9a64e62bb213b" providerId="LiveId" clId="{AA9C2B61-445F-4734-87DF-8BBAB9092AF1}" dt="2024-02-27T23:17:57.595" v="82" actId="478"/>
          <ac:spMkLst>
            <pc:docMk/>
            <pc:sldMk cId="2665210278" sldId="274"/>
            <ac:spMk id="4" creationId="{052EE976-B159-B7A1-163F-39FAEA82E89B}"/>
          </ac:spMkLst>
        </pc:spChg>
      </pc:sldChg>
      <pc:sldChg chg="addSp delSp modSp add mod">
        <pc:chgData name="Victor Lemos" userId="79f9a64e62bb213b" providerId="LiveId" clId="{AA9C2B61-445F-4734-87DF-8BBAB9092AF1}" dt="2024-02-27T23:19:38.420" v="120" actId="255"/>
        <pc:sldMkLst>
          <pc:docMk/>
          <pc:sldMk cId="2672823553" sldId="274"/>
        </pc:sldMkLst>
        <pc:spChg chg="add mod">
          <ac:chgData name="Victor Lemos" userId="79f9a64e62bb213b" providerId="LiveId" clId="{AA9C2B61-445F-4734-87DF-8BBAB9092AF1}" dt="2024-02-27T23:19:38.420" v="120" actId="255"/>
          <ac:spMkLst>
            <pc:docMk/>
            <pc:sldMk cId="2672823553" sldId="274"/>
            <ac:spMk id="2" creationId="{3174F833-AD9B-4283-B194-F5925592080B}"/>
          </ac:spMkLst>
        </pc:spChg>
        <pc:spChg chg="del mod">
          <ac:chgData name="Victor Lemos" userId="79f9a64e62bb213b" providerId="LiveId" clId="{AA9C2B61-445F-4734-87DF-8BBAB9092AF1}" dt="2024-02-27T23:19:23.422" v="94" actId="478"/>
          <ac:spMkLst>
            <pc:docMk/>
            <pc:sldMk cId="2672823553" sldId="274"/>
            <ac:spMk id="173" creationId="{5E757254-71A8-C43E-8D14-F6B602FE34FB}"/>
          </ac:spMkLst>
        </pc:spChg>
      </pc:sldChg>
      <pc:sldMasterChg chg="setBg delSldLayout modSldLayout">
        <pc:chgData name="Victor Lemos" userId="79f9a64e62bb213b" providerId="LiveId" clId="{AA9C2B61-445F-4734-87DF-8BBAB9092AF1}" dt="2024-02-27T23:18:02.600" v="84" actId="47"/>
        <pc:sldMasterMkLst>
          <pc:docMk/>
          <pc:sldMasterMk cId="0" sldId="2147483659"/>
        </pc:sldMasterMkLst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48"/>
          </pc:sldLayoutMkLst>
        </pc:sldLayoutChg>
        <pc:sldLayoutChg chg="del setBg">
          <pc:chgData name="Victor Lemos" userId="79f9a64e62bb213b" providerId="LiveId" clId="{AA9C2B61-445F-4734-87DF-8BBAB9092AF1}" dt="2024-02-27T23:18:02.600" v="84" actId="47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Victor Lemos" userId="79f9a64e62bb213b" providerId="LiveId" clId="{AA9C2B61-445F-4734-87DF-8BBAB9092AF1}" dt="2024-02-27T23:14:01.057" v="59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4673f3e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44673f3e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69EADB8-02D7-9471-91E4-F86F2677C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4673f3e2b_0_1:notes">
            <a:extLst>
              <a:ext uri="{FF2B5EF4-FFF2-40B4-BE49-F238E27FC236}">
                <a16:creationId xmlns:a16="http://schemas.microsoft.com/office/drawing/2014/main" id="{53A03586-DABC-EE7C-5F65-91C75D164E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44673f3e2b_0_1:notes">
            <a:extLst>
              <a:ext uri="{FF2B5EF4-FFF2-40B4-BE49-F238E27FC236}">
                <a16:creationId xmlns:a16="http://schemas.microsoft.com/office/drawing/2014/main" id="{4FEB338D-85F7-A9F5-1A85-39458396E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6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4673f3e2b_0_6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4673f3e2b_0_6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5A43A81B-72DF-DD13-9AE3-4FC138555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4673f3e2b_0_6710:notes">
            <a:extLst>
              <a:ext uri="{FF2B5EF4-FFF2-40B4-BE49-F238E27FC236}">
                <a16:creationId xmlns:a16="http://schemas.microsoft.com/office/drawing/2014/main" id="{04B90C6E-183F-81D4-77E7-4DBC33CB07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4673f3e2b_0_6710:notes">
            <a:extLst>
              <a:ext uri="{FF2B5EF4-FFF2-40B4-BE49-F238E27FC236}">
                <a16:creationId xmlns:a16="http://schemas.microsoft.com/office/drawing/2014/main" id="{CBE8EF2D-84CE-B09C-154F-AAAA37BDA7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56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4673f3e2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4673f3e2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8F8BCAD-DFCF-C1A3-02A4-9BE6867A7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4673f3e2b_0_196:notes">
            <a:extLst>
              <a:ext uri="{FF2B5EF4-FFF2-40B4-BE49-F238E27FC236}">
                <a16:creationId xmlns:a16="http://schemas.microsoft.com/office/drawing/2014/main" id="{B636F9C8-1C42-A14C-AB3A-E670C45B2B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4673f3e2b_0_196:notes">
            <a:extLst>
              <a:ext uri="{FF2B5EF4-FFF2-40B4-BE49-F238E27FC236}">
                <a16:creationId xmlns:a16="http://schemas.microsoft.com/office/drawing/2014/main" id="{7BA85D88-0D2F-D86B-C7EF-360BEB1A2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15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366E6399-A54D-6320-9443-09FDA00F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4673f3e2b_0_196:notes">
            <a:extLst>
              <a:ext uri="{FF2B5EF4-FFF2-40B4-BE49-F238E27FC236}">
                <a16:creationId xmlns:a16="http://schemas.microsoft.com/office/drawing/2014/main" id="{4FEB9358-1655-66B9-95C3-7DDFBF507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4673f3e2b_0_196:notes">
            <a:extLst>
              <a:ext uri="{FF2B5EF4-FFF2-40B4-BE49-F238E27FC236}">
                <a16:creationId xmlns:a16="http://schemas.microsoft.com/office/drawing/2014/main" id="{407F9D0B-F440-DF5B-4833-798B3A4082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77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4673f3e2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4673f3e2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1001250" y="1981200"/>
            <a:ext cx="71415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solidFill>
                  <a:schemeClr val="lt1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Título do trabalho</a:t>
            </a:r>
            <a:endParaRPr sz="1000" dirty="0">
              <a:solidFill>
                <a:schemeClr val="lt1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Nomes dos participantes</a:t>
            </a:r>
            <a:endParaRPr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Nomes das instituições</a:t>
            </a:r>
            <a:endParaRPr sz="3500" dirty="0">
              <a:solidFill>
                <a:schemeClr val="lt1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4"/>
          <a:srcRect l="11174" r="11174"/>
          <a:stretch/>
        </p:blipFill>
        <p:spPr>
          <a:xfrm>
            <a:off x="-131784" y="-164797"/>
            <a:ext cx="3046434" cy="170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Maçã verde em fundo preto&#10;&#10;Descrição gerada automaticamente">
            <a:extLst>
              <a:ext uri="{FF2B5EF4-FFF2-40B4-BE49-F238E27FC236}">
                <a16:creationId xmlns:a16="http://schemas.microsoft.com/office/drawing/2014/main" id="{56AF8425-1DBF-ACEA-3800-0EEDAAFF0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2" y="619124"/>
            <a:ext cx="3400425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2064287B-6056-447F-4CB9-134936FF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7">
            <a:extLst>
              <a:ext uri="{FF2B5EF4-FFF2-40B4-BE49-F238E27FC236}">
                <a16:creationId xmlns:a16="http://schemas.microsoft.com/office/drawing/2014/main" id="{34DC40BC-1BD0-A552-C4E8-8D98FD9E7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368" y="1524000"/>
            <a:ext cx="7053263" cy="737600"/>
          </a:xfrm>
        </p:spPr>
        <p:txBody>
          <a:bodyPr>
            <a:normAutofit fontScale="90000"/>
          </a:bodyPr>
          <a:lstStyle/>
          <a:p>
            <a:endParaRPr lang="pt-BR" sz="4000" dirty="0"/>
          </a:p>
        </p:txBody>
      </p:sp>
      <p:sp>
        <p:nvSpPr>
          <p:cNvPr id="3" name="Subtítulo 28">
            <a:extLst>
              <a:ext uri="{FF2B5EF4-FFF2-40B4-BE49-F238E27FC236}">
                <a16:creationId xmlns:a16="http://schemas.microsoft.com/office/drawing/2014/main" id="{BCC1AB28-D809-A30C-F917-F967A2B4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249" y="2536638"/>
            <a:ext cx="6400800" cy="1752600"/>
          </a:xfrm>
        </p:spPr>
        <p:txBody>
          <a:bodyPr>
            <a:normAutofit/>
          </a:bodyPr>
          <a:lstStyle/>
          <a:p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99784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52500" y="1200730"/>
            <a:ext cx="4772700" cy="52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00448B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Introdução</a:t>
            </a:r>
            <a:endParaRPr sz="2800" dirty="0">
              <a:solidFill>
                <a:srgbClr val="00448B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852500" y="1895573"/>
            <a:ext cx="7577516" cy="20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popularised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dirty="0">
              <a:solidFill>
                <a:srgbClr val="0044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0BA2847B-CF90-77DD-F1F0-DF04D3EC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>
            <a:extLst>
              <a:ext uri="{FF2B5EF4-FFF2-40B4-BE49-F238E27FC236}">
                <a16:creationId xmlns:a16="http://schemas.microsoft.com/office/drawing/2014/main" id="{5BC52ACA-E32E-0A91-8F32-53630CEDAF21}"/>
              </a:ext>
            </a:extLst>
          </p:cNvPr>
          <p:cNvSpPr txBox="1"/>
          <p:nvPr/>
        </p:nvSpPr>
        <p:spPr>
          <a:xfrm>
            <a:off x="852500" y="1279973"/>
            <a:ext cx="4772700" cy="52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00448B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Objetivos</a:t>
            </a:r>
            <a:endParaRPr sz="2800" dirty="0">
              <a:solidFill>
                <a:srgbClr val="00448B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  <p:sp>
        <p:nvSpPr>
          <p:cNvPr id="74" name="Google Shape;74;p16">
            <a:extLst>
              <a:ext uri="{FF2B5EF4-FFF2-40B4-BE49-F238E27FC236}">
                <a16:creationId xmlns:a16="http://schemas.microsoft.com/office/drawing/2014/main" id="{C3540CD3-CB2D-BA2B-37B8-199EE8769AED}"/>
              </a:ext>
            </a:extLst>
          </p:cNvPr>
          <p:cNvSpPr txBox="1"/>
          <p:nvPr/>
        </p:nvSpPr>
        <p:spPr>
          <a:xfrm>
            <a:off x="852500" y="2029272"/>
            <a:ext cx="7577516" cy="20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popularised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dirty="0">
              <a:solidFill>
                <a:srgbClr val="0044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0709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637086" y="1667794"/>
            <a:ext cx="4772700" cy="52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00448B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Metodologia</a:t>
            </a:r>
            <a:endParaRPr sz="2800" dirty="0">
              <a:solidFill>
                <a:srgbClr val="00448B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637086" y="2029389"/>
            <a:ext cx="7449900" cy="205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</a:t>
            </a:r>
            <a:endParaRPr lang="pt-BR" dirty="0">
              <a:solidFill>
                <a:srgbClr val="0044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09C925A-64DB-E7F7-76FC-56D8B7920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D41E166F-88F0-02D8-8BBA-3C3F319DE4BF}"/>
              </a:ext>
            </a:extLst>
          </p:cNvPr>
          <p:cNvSpPr txBox="1"/>
          <p:nvPr/>
        </p:nvSpPr>
        <p:spPr>
          <a:xfrm>
            <a:off x="637086" y="1673794"/>
            <a:ext cx="7449900" cy="205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</a:t>
            </a:r>
            <a:endParaRPr lang="pt-BR" dirty="0">
              <a:solidFill>
                <a:srgbClr val="0044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173;p25">
            <a:extLst>
              <a:ext uri="{FF2B5EF4-FFF2-40B4-BE49-F238E27FC236}">
                <a16:creationId xmlns:a16="http://schemas.microsoft.com/office/drawing/2014/main" id="{3174F833-AD9B-4283-B194-F5925592080B}"/>
              </a:ext>
            </a:extLst>
          </p:cNvPr>
          <p:cNvSpPr txBox="1"/>
          <p:nvPr/>
        </p:nvSpPr>
        <p:spPr>
          <a:xfrm>
            <a:off x="637086" y="1058194"/>
            <a:ext cx="6220914" cy="52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00448B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Resultados e discussões</a:t>
            </a:r>
            <a:endParaRPr sz="2800" dirty="0">
              <a:solidFill>
                <a:srgbClr val="00448B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7282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47F48F54-CE40-9A49-FA21-AA999CD29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43FFE673-067C-832A-2A94-41AD4DF5E40B}"/>
              </a:ext>
            </a:extLst>
          </p:cNvPr>
          <p:cNvSpPr txBox="1"/>
          <p:nvPr/>
        </p:nvSpPr>
        <p:spPr>
          <a:xfrm>
            <a:off x="637086" y="1563019"/>
            <a:ext cx="4772700" cy="52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00448B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REFERÊNCIAS</a:t>
            </a:r>
            <a:endParaRPr sz="2800" dirty="0">
              <a:solidFill>
                <a:srgbClr val="00448B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C746B1FF-29D9-B0A5-AD4A-237DFE5D4BE1}"/>
              </a:ext>
            </a:extLst>
          </p:cNvPr>
          <p:cNvSpPr txBox="1"/>
          <p:nvPr/>
        </p:nvSpPr>
        <p:spPr>
          <a:xfrm>
            <a:off x="637086" y="2029389"/>
            <a:ext cx="7449900" cy="205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</a:t>
            </a:r>
            <a:endParaRPr lang="pt-BR" dirty="0">
              <a:solidFill>
                <a:srgbClr val="0044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785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511716" y="1339961"/>
            <a:ext cx="7895100" cy="27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solidFill>
                  <a:schemeClr val="lt1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Insira uma frase ou citação.</a:t>
            </a:r>
            <a:endParaRPr sz="3500" dirty="0">
              <a:solidFill>
                <a:schemeClr val="lt1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solidFill>
                  <a:schemeClr val="lt1"/>
                </a:solidFill>
                <a:latin typeface="Saira ExtraBold"/>
                <a:ea typeface="Saira ExtraBold"/>
                <a:cs typeface="Saira ExtraBold"/>
                <a:sym typeface="Saira ExtraBold"/>
              </a:rPr>
              <a:t>Caso não tenha, você pode excluir esse slide. Caso tenha mais de uma citação, você pode duplicar o slide.</a:t>
            </a:r>
            <a:endParaRPr sz="1000" dirty="0">
              <a:solidFill>
                <a:schemeClr val="lt1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-"/>
            </a:pPr>
            <a:r>
              <a:rPr lang="pt-BR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Nome do autor da frase</a:t>
            </a:r>
            <a:endParaRPr sz="3500" dirty="0">
              <a:solidFill>
                <a:schemeClr val="lt1"/>
              </a:solidFill>
              <a:latin typeface="Saira ExtraBold"/>
              <a:ea typeface="Saira ExtraBold"/>
              <a:cs typeface="Saira ExtraBold"/>
              <a:sym typeface="Saira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491</Words>
  <Application>Microsoft Office PowerPoint</Application>
  <PresentationFormat>Apresentação na tela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Poppins</vt:lpstr>
      <vt:lpstr>Open Sans</vt:lpstr>
      <vt:lpstr>Arial</vt:lpstr>
      <vt:lpstr>Saira ExtraBold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Lemos</dc:creator>
  <cp:lastModifiedBy>Victor Lemos</cp:lastModifiedBy>
  <cp:revision>3</cp:revision>
  <dcterms:modified xsi:type="dcterms:W3CDTF">2024-02-27T23:21:08Z</dcterms:modified>
</cp:coreProperties>
</file>