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4204275" cy="45007213"/>
  <p:notesSz cx="6858000" cy="9144000"/>
  <p:defaultTex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252" y="-480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lson da Silva Machado" userId="7f34b567-e46f-4488-89eb-7dd503a25dc9" providerId="ADAL" clId="{946F4AAC-1609-4861-A3A6-B52F71F8F2E2}"/>
    <pc:docChg chg="modSld">
      <pc:chgData name="Ailson da Silva Machado" userId="7f34b567-e46f-4488-89eb-7dd503a25dc9" providerId="ADAL" clId="{946F4AAC-1609-4861-A3A6-B52F71F8F2E2}" dt="2022-09-24T13:49:34.703" v="52" actId="20577"/>
      <pc:docMkLst>
        <pc:docMk/>
      </pc:docMkLst>
      <pc:sldChg chg="modSp mod">
        <pc:chgData name="Ailson da Silva Machado" userId="7f34b567-e46f-4488-89eb-7dd503a25dc9" providerId="ADAL" clId="{946F4AAC-1609-4861-A3A6-B52F71F8F2E2}" dt="2022-09-24T13:49:34.703" v="52" actId="20577"/>
        <pc:sldMkLst>
          <pc:docMk/>
          <pc:sldMk cId="0" sldId="256"/>
        </pc:sldMkLst>
        <pc:spChg chg="mod">
          <ac:chgData name="Ailson da Silva Machado" userId="7f34b567-e46f-4488-89eb-7dd503a25dc9" providerId="ADAL" clId="{946F4AAC-1609-4861-A3A6-B52F71F8F2E2}" dt="2022-09-24T13:48:04.469" v="12" actId="20577"/>
          <ac:spMkLst>
            <pc:docMk/>
            <pc:sldMk cId="0" sldId="256"/>
            <ac:spMk id="3085" creationId="{679FDC85-886C-BCF1-3AA7-42CB82C5AB53}"/>
          </ac:spMkLst>
        </pc:spChg>
        <pc:spChg chg="mod">
          <ac:chgData name="Ailson da Silva Machado" userId="7f34b567-e46f-4488-89eb-7dd503a25dc9" providerId="ADAL" clId="{946F4AAC-1609-4861-A3A6-B52F71F8F2E2}" dt="2022-09-24T13:49:34.703" v="52" actId="20577"/>
          <ac:spMkLst>
            <pc:docMk/>
            <pc:sldMk cId="0" sldId="256"/>
            <ac:spMk id="3086" creationId="{5E850DDF-B65C-36BE-B8FC-8099FCD46238}"/>
          </ac:spMkLst>
        </pc:spChg>
        <pc:spChg chg="mod">
          <ac:chgData name="Ailson da Silva Machado" userId="7f34b567-e46f-4488-89eb-7dd503a25dc9" providerId="ADAL" clId="{946F4AAC-1609-4861-A3A6-B52F71F8F2E2}" dt="2022-09-24T13:49:00.861" v="39" actId="20577"/>
          <ac:spMkLst>
            <pc:docMk/>
            <pc:sldMk cId="0" sldId="256"/>
            <ac:spMk id="3087" creationId="{49293BFF-98CC-A088-1920-ABC4D60C9A42}"/>
          </ac:spMkLst>
        </pc:spChg>
        <pc:spChg chg="mod">
          <ac:chgData name="Ailson da Silva Machado" userId="7f34b567-e46f-4488-89eb-7dd503a25dc9" providerId="ADAL" clId="{946F4AAC-1609-4861-A3A6-B52F71F8F2E2}" dt="2022-09-24T13:48:41.182" v="28" actId="20577"/>
          <ac:spMkLst>
            <pc:docMk/>
            <pc:sldMk cId="0" sldId="256"/>
            <ac:spMk id="3088" creationId="{57676A70-17D1-4CF3-9B16-CBF23FECA8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CB5B74AF-6EBF-3FB1-AEDC-7287AA3A0CB4}"/>
              </a:ext>
            </a:extLst>
          </p:cNvPr>
          <p:cNvSpPr>
            <a:spLocks noGrp="1" noRot="1" noChangeAspect="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3F891DDC-7331-68B7-8CCF-427DC08734D0}"/>
              </a:ext>
            </a:extLst>
          </p:cNvPr>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pt-BR" alt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5F28A174-9304-82AF-CA9A-FCC3592439DE}"/>
              </a:ext>
            </a:extLst>
          </p:cNvPr>
          <p:cNvSpPr txBox="1">
            <a:spLocks noGrp="1" noRot="1" noChangeAspect="1" noChangeArrowheads="1"/>
          </p:cNvSpPr>
          <p:nvPr>
            <p:ph type="sldImg"/>
          </p:nvPr>
        </p:nvSpPr>
        <p:spPr bwMode="auto">
          <a:xfrm>
            <a:off x="2127250" y="695325"/>
            <a:ext cx="26035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B6D194A6-ED09-15AD-4999-5B590683009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205FB7-CCBE-250C-9C88-E35313D62E7B}"/>
              </a:ext>
            </a:extLst>
          </p:cNvPr>
          <p:cNvSpPr>
            <a:spLocks noGrp="1"/>
          </p:cNvSpPr>
          <p:nvPr>
            <p:ph type="ctrTitle"/>
          </p:nvPr>
        </p:nvSpPr>
        <p:spPr>
          <a:xfrm>
            <a:off x="4275138" y="7366000"/>
            <a:ext cx="25654000" cy="15668625"/>
          </a:xfrm>
          <a:prstGeom prst="rect">
            <a:avLst/>
          </a:prstGeo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170711EB-9C7F-1CC5-CBB8-308EC6C8E1C9}"/>
              </a:ext>
            </a:extLst>
          </p:cNvPr>
          <p:cNvSpPr>
            <a:spLocks noGrp="1"/>
          </p:cNvSpPr>
          <p:nvPr>
            <p:ph type="subTitle" idx="1"/>
          </p:nvPr>
        </p:nvSpPr>
        <p:spPr>
          <a:xfrm>
            <a:off x="4275138" y="23639463"/>
            <a:ext cx="25654000" cy="10866437"/>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Tree>
    <p:extLst>
      <p:ext uri="{BB962C8B-B14F-4D97-AF65-F5344CB8AC3E}">
        <p14:creationId xmlns:p14="http://schemas.microsoft.com/office/powerpoint/2010/main" val="202780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70EC88-F8D0-890F-FF9A-F4807A87EF85}"/>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0EB84E5-9735-C0E2-F4C6-68E9FD77B6EF}"/>
              </a:ext>
            </a:extLst>
          </p:cNvPr>
          <p:cNvSpPr>
            <a:spLocks noGrp="1"/>
          </p:cNvSpPr>
          <p:nvPr>
            <p:ph type="body" orient="vert" idx="1"/>
          </p:nvPr>
        </p:nvSpPr>
        <p:spPr>
          <a:xfrm>
            <a:off x="2351088" y="11980863"/>
            <a:ext cx="29502100" cy="28557537"/>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08120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3863F9B-7105-7F3F-BB37-F44D585E814D}"/>
              </a:ext>
            </a:extLst>
          </p:cNvPr>
          <p:cNvSpPr>
            <a:spLocks noGrp="1"/>
          </p:cNvSpPr>
          <p:nvPr>
            <p:ph type="title" orient="vert"/>
          </p:nvPr>
        </p:nvSpPr>
        <p:spPr>
          <a:xfrm>
            <a:off x="24477663" y="2395538"/>
            <a:ext cx="7375525" cy="38142862"/>
          </a:xfrm>
          <a:prstGeom prst="rect">
            <a:avLst/>
          </a:prstGeo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A76FAC62-47A1-9581-DC80-224076CFA7E6}"/>
              </a:ext>
            </a:extLst>
          </p:cNvPr>
          <p:cNvSpPr>
            <a:spLocks noGrp="1"/>
          </p:cNvSpPr>
          <p:nvPr>
            <p:ph type="body" orient="vert" idx="1"/>
          </p:nvPr>
        </p:nvSpPr>
        <p:spPr>
          <a:xfrm>
            <a:off x="2351088" y="2395538"/>
            <a:ext cx="21974175" cy="38142862"/>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571041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yout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9A132E-F19D-C739-534F-241747937B63}"/>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128524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8FEE99-1FC4-49F0-3D87-FB605381D247}"/>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A86B6D6-8372-D399-8824-95A0419ED7F3}"/>
              </a:ext>
            </a:extLst>
          </p:cNvPr>
          <p:cNvSpPr>
            <a:spLocks noGrp="1"/>
          </p:cNvSpPr>
          <p:nvPr>
            <p:ph idx="1"/>
          </p:nvPr>
        </p:nvSpPr>
        <p:spPr>
          <a:xfrm>
            <a:off x="2351088" y="11980863"/>
            <a:ext cx="29502100" cy="28557537"/>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414703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7DB2E-1A39-9EE5-9A3E-930CFE7F0FD8}"/>
              </a:ext>
            </a:extLst>
          </p:cNvPr>
          <p:cNvSpPr>
            <a:spLocks noGrp="1"/>
          </p:cNvSpPr>
          <p:nvPr>
            <p:ph type="title"/>
          </p:nvPr>
        </p:nvSpPr>
        <p:spPr>
          <a:xfrm>
            <a:off x="2333625" y="11220450"/>
            <a:ext cx="29500513" cy="18721388"/>
          </a:xfrm>
          <a:prstGeom prst="rect">
            <a:avLst/>
          </a:prstGeo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5DFBC5E-D96F-6DFD-DF67-DE63B42151B2}"/>
              </a:ext>
            </a:extLst>
          </p:cNvPr>
          <p:cNvSpPr>
            <a:spLocks noGrp="1"/>
          </p:cNvSpPr>
          <p:nvPr>
            <p:ph type="body" idx="1"/>
          </p:nvPr>
        </p:nvSpPr>
        <p:spPr>
          <a:xfrm>
            <a:off x="2333625" y="30119638"/>
            <a:ext cx="29500513" cy="9845675"/>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Tree>
    <p:extLst>
      <p:ext uri="{BB962C8B-B14F-4D97-AF65-F5344CB8AC3E}">
        <p14:creationId xmlns:p14="http://schemas.microsoft.com/office/powerpoint/2010/main" val="199753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AD099F-5307-A0F3-CDD9-81B72FF02B46}"/>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5EB0BA0-A728-19F0-E1CF-32DCFF289E5D}"/>
              </a:ext>
            </a:extLst>
          </p:cNvPr>
          <p:cNvSpPr>
            <a:spLocks noGrp="1"/>
          </p:cNvSpPr>
          <p:nvPr>
            <p:ph sz="half" idx="1"/>
          </p:nvPr>
        </p:nvSpPr>
        <p:spPr>
          <a:xfrm>
            <a:off x="2351088" y="11980863"/>
            <a:ext cx="14674850" cy="28557537"/>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702ECFE2-624A-B4EE-65FA-52810AF5C9CA}"/>
              </a:ext>
            </a:extLst>
          </p:cNvPr>
          <p:cNvSpPr>
            <a:spLocks noGrp="1"/>
          </p:cNvSpPr>
          <p:nvPr>
            <p:ph sz="half" idx="2"/>
          </p:nvPr>
        </p:nvSpPr>
        <p:spPr>
          <a:xfrm>
            <a:off x="17178338" y="11980863"/>
            <a:ext cx="14674850" cy="28557537"/>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69262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E0098-E5C1-0171-B06D-62ADA14841A1}"/>
              </a:ext>
            </a:extLst>
          </p:cNvPr>
          <p:cNvSpPr>
            <a:spLocks noGrp="1"/>
          </p:cNvSpPr>
          <p:nvPr>
            <p:ph type="title"/>
          </p:nvPr>
        </p:nvSpPr>
        <p:spPr>
          <a:xfrm>
            <a:off x="2355850" y="2395538"/>
            <a:ext cx="29502100" cy="8699500"/>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2565F07-4FC9-5630-BE94-0503EEECCC67}"/>
              </a:ext>
            </a:extLst>
          </p:cNvPr>
          <p:cNvSpPr>
            <a:spLocks noGrp="1"/>
          </p:cNvSpPr>
          <p:nvPr>
            <p:ph type="body" idx="1"/>
          </p:nvPr>
        </p:nvSpPr>
        <p:spPr>
          <a:xfrm>
            <a:off x="2355850" y="11033125"/>
            <a:ext cx="14470063" cy="54070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6E29C479-BD09-A0D9-4B55-3EDD94148E2D}"/>
              </a:ext>
            </a:extLst>
          </p:cNvPr>
          <p:cNvSpPr>
            <a:spLocks noGrp="1"/>
          </p:cNvSpPr>
          <p:nvPr>
            <p:ph sz="half" idx="2"/>
          </p:nvPr>
        </p:nvSpPr>
        <p:spPr>
          <a:xfrm>
            <a:off x="2355850" y="16440150"/>
            <a:ext cx="14470063" cy="24180800"/>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FA32B11-DEE1-4059-17E1-61137353D834}"/>
              </a:ext>
            </a:extLst>
          </p:cNvPr>
          <p:cNvSpPr>
            <a:spLocks noGrp="1"/>
          </p:cNvSpPr>
          <p:nvPr>
            <p:ph type="body" sz="quarter" idx="3"/>
          </p:nvPr>
        </p:nvSpPr>
        <p:spPr>
          <a:xfrm>
            <a:off x="17316450" y="11033125"/>
            <a:ext cx="14541500" cy="54070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A32A5E98-BA53-FE7D-719C-4DC9B567ED36}"/>
              </a:ext>
            </a:extLst>
          </p:cNvPr>
          <p:cNvSpPr>
            <a:spLocks noGrp="1"/>
          </p:cNvSpPr>
          <p:nvPr>
            <p:ph sz="quarter" idx="4"/>
          </p:nvPr>
        </p:nvSpPr>
        <p:spPr>
          <a:xfrm>
            <a:off x="17316450" y="16440150"/>
            <a:ext cx="14541500" cy="24180800"/>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01674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59D6C-0281-D62D-DC41-C1616A69911F}"/>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286183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47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00486C-6E46-661D-356E-876C27678EDB}"/>
              </a:ext>
            </a:extLst>
          </p:cNvPr>
          <p:cNvSpPr>
            <a:spLocks noGrp="1"/>
          </p:cNvSpPr>
          <p:nvPr>
            <p:ph type="title"/>
          </p:nvPr>
        </p:nvSpPr>
        <p:spPr>
          <a:xfrm>
            <a:off x="2355850" y="3000375"/>
            <a:ext cx="11031538" cy="10501313"/>
          </a:xfrm>
          <a:prstGeom prst="rect">
            <a:avLst/>
          </a:prstGeo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6AE17B60-EA93-3A12-69B1-3BB1EC348617}"/>
              </a:ext>
            </a:extLst>
          </p:cNvPr>
          <p:cNvSpPr>
            <a:spLocks noGrp="1"/>
          </p:cNvSpPr>
          <p:nvPr>
            <p:ph idx="1"/>
          </p:nvPr>
        </p:nvSpPr>
        <p:spPr>
          <a:xfrm>
            <a:off x="14541500" y="6480175"/>
            <a:ext cx="17316450" cy="319849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49E760E7-45E6-5A23-17F3-88456518A860}"/>
              </a:ext>
            </a:extLst>
          </p:cNvPr>
          <p:cNvSpPr>
            <a:spLocks noGrp="1"/>
          </p:cNvSpPr>
          <p:nvPr>
            <p:ph type="body" sz="half" idx="2"/>
          </p:nvPr>
        </p:nvSpPr>
        <p:spPr>
          <a:xfrm>
            <a:off x="2355850" y="13501688"/>
            <a:ext cx="11031538" cy="2501423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Tree>
    <p:extLst>
      <p:ext uri="{BB962C8B-B14F-4D97-AF65-F5344CB8AC3E}">
        <p14:creationId xmlns:p14="http://schemas.microsoft.com/office/powerpoint/2010/main" val="351591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5167C3-FAF6-F631-7B54-D4260B4B688C}"/>
              </a:ext>
            </a:extLst>
          </p:cNvPr>
          <p:cNvSpPr>
            <a:spLocks noGrp="1"/>
          </p:cNvSpPr>
          <p:nvPr>
            <p:ph type="title"/>
          </p:nvPr>
        </p:nvSpPr>
        <p:spPr>
          <a:xfrm>
            <a:off x="2355850" y="3000375"/>
            <a:ext cx="11031538" cy="10501313"/>
          </a:xfrm>
          <a:prstGeom prst="rect">
            <a:avLst/>
          </a:prstGeo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C37CF13-B632-51ED-A5A5-4F87C7EB32F4}"/>
              </a:ext>
            </a:extLst>
          </p:cNvPr>
          <p:cNvSpPr>
            <a:spLocks noGrp="1"/>
          </p:cNvSpPr>
          <p:nvPr>
            <p:ph type="pic" idx="1"/>
          </p:nvPr>
        </p:nvSpPr>
        <p:spPr>
          <a:xfrm>
            <a:off x="14541500" y="6480175"/>
            <a:ext cx="17316450" cy="319849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67CB1566-7143-D3FD-2C12-73BA75BA25B0}"/>
              </a:ext>
            </a:extLst>
          </p:cNvPr>
          <p:cNvSpPr>
            <a:spLocks noGrp="1"/>
          </p:cNvSpPr>
          <p:nvPr>
            <p:ph type="body" sz="half" idx="2"/>
          </p:nvPr>
        </p:nvSpPr>
        <p:spPr>
          <a:xfrm>
            <a:off x="2355850" y="13501688"/>
            <a:ext cx="11031538" cy="2501423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Tree>
    <p:extLst>
      <p:ext uri="{BB962C8B-B14F-4D97-AF65-F5344CB8AC3E}">
        <p14:creationId xmlns:p14="http://schemas.microsoft.com/office/powerpoint/2010/main" val="210499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a:extLst>
              <a:ext uri="{FF2B5EF4-FFF2-40B4-BE49-F238E27FC236}">
                <a16:creationId xmlns:a16="http://schemas.microsoft.com/office/drawing/2014/main" id="{70005DBE-6FE1-1A85-60C2-9F50494C753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66825" y="1192213"/>
            <a:ext cx="31670625" cy="5397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6" name="Rectangle 2">
            <a:extLst>
              <a:ext uri="{FF2B5EF4-FFF2-40B4-BE49-F238E27FC236}">
                <a16:creationId xmlns:a16="http://schemas.microsoft.com/office/drawing/2014/main" id="{5498A3DD-CBC1-8310-3767-9ADD3B26ACA0}"/>
              </a:ext>
            </a:extLst>
          </p:cNvPr>
          <p:cNvSpPr>
            <a:spLocks noChangeArrowheads="1"/>
          </p:cNvSpPr>
          <p:nvPr/>
        </p:nvSpPr>
        <p:spPr bwMode="auto">
          <a:xfrm>
            <a:off x="906463" y="909638"/>
            <a:ext cx="32389762" cy="43186350"/>
          </a:xfrm>
          <a:prstGeom prst="rect">
            <a:avLst/>
          </a:prstGeom>
          <a:noFill/>
          <a:ln w="63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1027" name="Text Box 3">
            <a:extLst>
              <a:ext uri="{FF2B5EF4-FFF2-40B4-BE49-F238E27FC236}">
                <a16:creationId xmlns:a16="http://schemas.microsoft.com/office/drawing/2014/main" id="{70692EF5-5F20-FC02-2C3D-9E6734CCF463}"/>
              </a:ext>
            </a:extLst>
          </p:cNvPr>
          <p:cNvSpPr txBox="1">
            <a:spLocks noChangeArrowheads="1"/>
          </p:cNvSpPr>
          <p:nvPr/>
        </p:nvSpPr>
        <p:spPr bwMode="auto">
          <a:xfrm>
            <a:off x="6011863" y="2197100"/>
            <a:ext cx="22178962"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500"/>
              </a:spcBef>
              <a:buClrTx/>
              <a:buFontTx/>
              <a:buNone/>
            </a:pPr>
            <a:r>
              <a:rPr lang="pt-BR" altLang="pt-BR" sz="4000">
                <a:solidFill>
                  <a:srgbClr val="FFFFFF"/>
                </a:solidFill>
                <a:latin typeface="Futura Md BT" pitchFamily="32" charset="0"/>
              </a:rPr>
              <a:t>TÍTULO DO TRABALHO (EM LETRAS MAÍUSCULAS)</a:t>
            </a:r>
          </a:p>
        </p:txBody>
      </p:sp>
      <p:sp>
        <p:nvSpPr>
          <p:cNvPr id="1028" name="Text Box 4">
            <a:extLst>
              <a:ext uri="{FF2B5EF4-FFF2-40B4-BE49-F238E27FC236}">
                <a16:creationId xmlns:a16="http://schemas.microsoft.com/office/drawing/2014/main" id="{AB09DFCC-561C-8285-A3FB-31DA0B8A641D}"/>
              </a:ext>
            </a:extLst>
          </p:cNvPr>
          <p:cNvSpPr txBox="1">
            <a:spLocks noChangeArrowheads="1"/>
          </p:cNvSpPr>
          <p:nvPr/>
        </p:nvSpPr>
        <p:spPr bwMode="auto">
          <a:xfrm>
            <a:off x="5940425" y="3997325"/>
            <a:ext cx="22178963" cy="124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875"/>
              </a:spcBef>
              <a:buClrTx/>
              <a:buFontTx/>
              <a:buNone/>
            </a:pPr>
            <a:r>
              <a:rPr lang="pt-BR" altLang="pt-BR" sz="3000">
                <a:solidFill>
                  <a:srgbClr val="FFFFFF"/>
                </a:solidFill>
                <a:latin typeface="Futura Md BT" pitchFamily="32" charset="0"/>
              </a:rPr>
              <a:t>NOME DO ALUNO (EM LETRAS MAIÚSCULAS)</a:t>
            </a:r>
          </a:p>
          <a:p>
            <a:pPr algn="ctr">
              <a:spcBef>
                <a:spcPts val="1875"/>
              </a:spcBef>
              <a:buClrTx/>
              <a:buFontTx/>
              <a:buNone/>
            </a:pPr>
            <a:r>
              <a:rPr lang="pt-BR" altLang="pt-BR" sz="3000">
                <a:solidFill>
                  <a:srgbClr val="FFFFFF"/>
                </a:solidFill>
                <a:latin typeface="Futura Md BT" pitchFamily="32" charset="0"/>
              </a:rPr>
              <a:t>ORIENTADOR: NOME, CO-ORIENTADOR: NOME</a:t>
            </a:r>
          </a:p>
        </p:txBody>
      </p:sp>
      <p:sp>
        <p:nvSpPr>
          <p:cNvPr id="1029" name="Text Box 5">
            <a:extLst>
              <a:ext uri="{FF2B5EF4-FFF2-40B4-BE49-F238E27FC236}">
                <a16:creationId xmlns:a16="http://schemas.microsoft.com/office/drawing/2014/main" id="{3898A827-2719-FDDE-4B5E-5EB05E596F7F}"/>
              </a:ext>
            </a:extLst>
          </p:cNvPr>
          <p:cNvSpPr txBox="1">
            <a:spLocks noChangeArrowheads="1"/>
          </p:cNvSpPr>
          <p:nvPr/>
        </p:nvSpPr>
        <p:spPr bwMode="auto">
          <a:xfrm>
            <a:off x="5940425" y="5292725"/>
            <a:ext cx="22178963"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875"/>
              </a:spcBef>
              <a:buClrTx/>
              <a:buFontTx/>
              <a:buNone/>
            </a:pPr>
            <a:r>
              <a:rPr lang="pt-BR" altLang="pt-BR" sz="3000">
                <a:solidFill>
                  <a:srgbClr val="FFFFFF"/>
                </a:solidFill>
                <a:latin typeface="Futura Md BT" pitchFamily="32" charset="0"/>
              </a:rPr>
              <a:t>Filiação (mesma que no texto escrito)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21800" kern="12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2pPr>
      <a:lvl3pPr marL="1143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3pPr>
      <a:lvl4pPr marL="1600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4pPr>
      <a:lvl5pPr marL="20574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spcBef>
          <a:spcPts val="3950"/>
        </a:spcBef>
        <a:spcAft>
          <a:spcPct val="0"/>
        </a:spcAft>
        <a:buClr>
          <a:srgbClr val="000000"/>
        </a:buClr>
        <a:buSzPct val="100000"/>
        <a:buFont typeface="Times New Roman" panose="02020603050405020304" pitchFamily="18" charset="0"/>
        <a:defRPr sz="15800" kern="1200">
          <a:solidFill>
            <a:srgbClr val="000000"/>
          </a:solidFill>
          <a:latin typeface="+mn-lt"/>
          <a:ea typeface="+mn-ea"/>
          <a:cs typeface="+mn-cs"/>
        </a:defRPr>
      </a:lvl1pPr>
      <a:lvl2pPr marL="742950" indent="-285750" algn="l" defTabSz="449263" rtl="0" eaLnBrk="0" fontAlgn="base" hangingPunct="0">
        <a:spcBef>
          <a:spcPts val="3450"/>
        </a:spcBef>
        <a:spcAft>
          <a:spcPct val="0"/>
        </a:spcAft>
        <a:buClr>
          <a:srgbClr val="000000"/>
        </a:buClr>
        <a:buSzPct val="100000"/>
        <a:buFont typeface="Times New Roman" panose="02020603050405020304" pitchFamily="18" charset="0"/>
        <a:defRPr sz="13800" kern="1200">
          <a:solidFill>
            <a:srgbClr val="000000"/>
          </a:solidFill>
          <a:latin typeface="+mn-lt"/>
          <a:ea typeface="+mn-ea"/>
          <a:cs typeface="+mn-cs"/>
        </a:defRPr>
      </a:lvl2pPr>
      <a:lvl3pPr marL="1143000" indent="-228600" algn="l" defTabSz="449263" rtl="0" eaLnBrk="0" fontAlgn="base" hangingPunct="0">
        <a:spcBef>
          <a:spcPts val="2950"/>
        </a:spcBef>
        <a:spcAft>
          <a:spcPct val="0"/>
        </a:spcAft>
        <a:buClr>
          <a:srgbClr val="000000"/>
        </a:buClr>
        <a:buSzPct val="100000"/>
        <a:buFont typeface="Times New Roman" panose="02020603050405020304" pitchFamily="18" charset="0"/>
        <a:defRPr sz="11800" kern="1200">
          <a:solidFill>
            <a:srgbClr val="000000"/>
          </a:solidFill>
          <a:latin typeface="+mn-lt"/>
          <a:ea typeface="+mn-ea"/>
          <a:cs typeface="+mn-cs"/>
        </a:defRPr>
      </a:lvl3pPr>
      <a:lvl4pPr marL="1600200" indent="-228600" algn="l" defTabSz="449263" rtl="0" eaLnBrk="0" fontAlgn="base" hangingPunct="0">
        <a:spcBef>
          <a:spcPts val="2500"/>
        </a:spcBef>
        <a:spcAft>
          <a:spcPct val="0"/>
        </a:spcAft>
        <a:buClr>
          <a:srgbClr val="000000"/>
        </a:buClr>
        <a:buSzPct val="100000"/>
        <a:buFont typeface="Times New Roman" panose="02020603050405020304" pitchFamily="18" charset="0"/>
        <a:defRPr sz="10000" kern="1200">
          <a:solidFill>
            <a:srgbClr val="000000"/>
          </a:solidFill>
          <a:latin typeface="+mn-lt"/>
          <a:ea typeface="+mn-ea"/>
          <a:cs typeface="+mn-cs"/>
        </a:defRPr>
      </a:lvl4pPr>
      <a:lvl5pPr marL="2057400" indent="-228600" algn="l" defTabSz="449263" rtl="0" eaLnBrk="0" fontAlgn="base" hangingPunct="0">
        <a:spcBef>
          <a:spcPts val="2500"/>
        </a:spcBef>
        <a:spcAft>
          <a:spcPct val="0"/>
        </a:spcAft>
        <a:buClr>
          <a:srgbClr val="000000"/>
        </a:buClr>
        <a:buSzPct val="100000"/>
        <a:buFont typeface="Times New Roman" panose="02020603050405020304" pitchFamily="18" charset="0"/>
        <a:defRPr sz="10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9ECB8444-4AE8-41E1-EE1D-06A9E219C570}"/>
              </a:ext>
            </a:extLst>
          </p:cNvPr>
          <p:cNvSpPr>
            <a:spLocks noChangeArrowheads="1"/>
          </p:cNvSpPr>
          <p:nvPr/>
        </p:nvSpPr>
        <p:spPr bwMode="auto">
          <a:xfrm>
            <a:off x="1028700" y="890588"/>
            <a:ext cx="32389763" cy="43186350"/>
          </a:xfrm>
          <a:prstGeom prst="rect">
            <a:avLst/>
          </a:prstGeom>
          <a:noFill/>
          <a:ln w="63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74" name="Text Box 2">
            <a:extLst>
              <a:ext uri="{FF2B5EF4-FFF2-40B4-BE49-F238E27FC236}">
                <a16:creationId xmlns:a16="http://schemas.microsoft.com/office/drawing/2014/main" id="{490659AC-C4D9-1FEE-232F-EE119142F10F}"/>
              </a:ext>
            </a:extLst>
          </p:cNvPr>
          <p:cNvSpPr txBox="1">
            <a:spLocks noChangeArrowheads="1"/>
          </p:cNvSpPr>
          <p:nvPr/>
        </p:nvSpPr>
        <p:spPr bwMode="auto">
          <a:xfrm>
            <a:off x="4757738" y="5868988"/>
            <a:ext cx="24930100" cy="2681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2625"/>
              </a:spcBef>
              <a:buClrTx/>
              <a:buFontTx/>
              <a:buNone/>
            </a:pPr>
            <a:endParaRPr lang="pt-BR" altLang="pt-BR" sz="4200" b="1"/>
          </a:p>
          <a:p>
            <a:pPr algn="ctr">
              <a:spcBef>
                <a:spcPts val="2625"/>
              </a:spcBef>
              <a:buClrTx/>
              <a:buFontTx/>
              <a:buNone/>
            </a:pPr>
            <a:r>
              <a:rPr lang="pt-BR" altLang="pt-BR" sz="4200" b="1"/>
              <a:t>TÍTULO DO TRABALHO</a:t>
            </a:r>
          </a:p>
          <a:p>
            <a:pPr algn="ctr">
              <a:spcBef>
                <a:spcPts val="2625"/>
              </a:spcBef>
              <a:buClrTx/>
              <a:buFontTx/>
              <a:buNone/>
            </a:pPr>
            <a:endParaRPr lang="pt-BR" altLang="pt-BR" sz="4200" b="1"/>
          </a:p>
        </p:txBody>
      </p:sp>
      <p:sp>
        <p:nvSpPr>
          <p:cNvPr id="3075" name="Text Box 3">
            <a:extLst>
              <a:ext uri="{FF2B5EF4-FFF2-40B4-BE49-F238E27FC236}">
                <a16:creationId xmlns:a16="http://schemas.microsoft.com/office/drawing/2014/main" id="{7A40F8A1-3024-451E-38DD-F1D6B9A7AE5C}"/>
              </a:ext>
            </a:extLst>
          </p:cNvPr>
          <p:cNvSpPr txBox="1">
            <a:spLocks noChangeArrowheads="1"/>
          </p:cNvSpPr>
          <p:nvPr/>
        </p:nvSpPr>
        <p:spPr bwMode="auto">
          <a:xfrm>
            <a:off x="5976938" y="7937500"/>
            <a:ext cx="221773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750"/>
              </a:spcBef>
              <a:buClrTx/>
              <a:buFontTx/>
              <a:buNone/>
            </a:pPr>
            <a:r>
              <a:rPr lang="pt-BR" altLang="pt-BR" sz="2800" b="1" baseline="30000" dirty="0">
                <a:latin typeface="Futura Md BT" pitchFamily="32" charset="0"/>
                <a:cs typeface="Times New Roman" panose="02020603050405020304" pitchFamily="18" charset="0"/>
              </a:rPr>
              <a:t> </a:t>
            </a:r>
            <a:r>
              <a:rPr lang="pt-BR" altLang="pt-BR" sz="2800" b="1" dirty="0">
                <a:latin typeface="Futura Md BT" pitchFamily="32" charset="0"/>
                <a:cs typeface="Times New Roman" panose="02020603050405020304" pitchFamily="18" charset="0"/>
              </a:rPr>
              <a:t>  AUTOR</a:t>
            </a:r>
            <a:r>
              <a:rPr lang="pt-BR" altLang="pt-BR" sz="2800" b="1" baseline="30000" dirty="0">
                <a:latin typeface="Futura Md BT" pitchFamily="32" charset="0"/>
                <a:cs typeface="Times New Roman" panose="02020603050405020304" pitchFamily="18" charset="0"/>
              </a:rPr>
              <a:t>1</a:t>
            </a:r>
            <a:r>
              <a:rPr lang="pt-BR" altLang="pt-BR" sz="2800" b="1" dirty="0">
                <a:latin typeface="Futura Md BT" pitchFamily="32" charset="0"/>
                <a:cs typeface="Times New Roman" panose="02020603050405020304" pitchFamily="18" charset="0"/>
              </a:rPr>
              <a:t>; AUTOR</a:t>
            </a:r>
            <a:r>
              <a:rPr lang="pt-BR" altLang="pt-BR" sz="2800" b="1" baseline="30000" dirty="0">
                <a:latin typeface="Futura Md BT" pitchFamily="32" charset="0"/>
                <a:cs typeface="Times New Roman" panose="02020603050405020304" pitchFamily="18" charset="0"/>
              </a:rPr>
              <a:t>2</a:t>
            </a:r>
            <a:r>
              <a:rPr lang="pt-BR" altLang="pt-BR" sz="2800" b="1" dirty="0">
                <a:latin typeface="Futura Md BT" pitchFamily="32" charset="0"/>
                <a:cs typeface="Times New Roman" panose="02020603050405020304" pitchFamily="18" charset="0"/>
              </a:rPr>
              <a:t>;</a:t>
            </a:r>
            <a:r>
              <a:rPr lang="pt-BR" altLang="pt-BR" sz="2800" b="1" baseline="30000" dirty="0">
                <a:latin typeface="Futura Md BT" pitchFamily="32" charset="0"/>
                <a:cs typeface="Times New Roman" panose="02020603050405020304" pitchFamily="18" charset="0"/>
              </a:rPr>
              <a:t> </a:t>
            </a:r>
            <a:r>
              <a:rPr lang="pt-BR" altLang="pt-BR" sz="2800" b="1" dirty="0">
                <a:latin typeface="Futura Md BT" pitchFamily="32" charset="0"/>
                <a:cs typeface="Times New Roman" panose="02020603050405020304" pitchFamily="18" charset="0"/>
              </a:rPr>
              <a:t>AUTOR³</a:t>
            </a:r>
            <a:endParaRPr lang="pt-BR" altLang="pt-BR" sz="2800" b="1" baseline="30000" dirty="0">
              <a:latin typeface="Futura Md BT" pitchFamily="32" charset="0"/>
              <a:cs typeface="Times New Roman" panose="02020603050405020304" pitchFamily="18" charset="0"/>
            </a:endParaRPr>
          </a:p>
        </p:txBody>
      </p:sp>
      <p:sp>
        <p:nvSpPr>
          <p:cNvPr id="3076" name="Text Box 4">
            <a:extLst>
              <a:ext uri="{FF2B5EF4-FFF2-40B4-BE49-F238E27FC236}">
                <a16:creationId xmlns:a16="http://schemas.microsoft.com/office/drawing/2014/main" id="{432B5268-8C2A-BEFA-D53F-E536CFDA56AD}"/>
              </a:ext>
            </a:extLst>
          </p:cNvPr>
          <p:cNvSpPr txBox="1">
            <a:spLocks noChangeArrowheads="1"/>
          </p:cNvSpPr>
          <p:nvPr/>
        </p:nvSpPr>
        <p:spPr bwMode="auto">
          <a:xfrm>
            <a:off x="3255963" y="42883138"/>
            <a:ext cx="27063700" cy="94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800" baseline="30000" dirty="0">
                <a:latin typeface="Garamond" panose="02020404030301010803" pitchFamily="18" charset="0"/>
                <a:cs typeface="Times New Roman" panose="02020603050405020304" pitchFamily="18" charset="0"/>
              </a:rPr>
              <a:t>1 </a:t>
            </a:r>
            <a:r>
              <a:rPr lang="pt-BR" altLang="pt-BR" sz="2800" dirty="0"/>
              <a:t>Autor 1 ou Autora 1, filiação institucional, cidade, estado, país, </a:t>
            </a:r>
            <a:r>
              <a:rPr lang="pt-BR" altLang="pt-BR" sz="2800" dirty="0" err="1"/>
              <a:t>email</a:t>
            </a:r>
            <a:endParaRPr lang="pt-BR" altLang="pt-BR" sz="2800" dirty="0"/>
          </a:p>
          <a:p>
            <a:pPr>
              <a:buClrTx/>
              <a:buFontTx/>
              <a:buNone/>
            </a:pPr>
            <a:r>
              <a:rPr lang="pt-BR" altLang="pt-BR" sz="2800" baseline="30000" dirty="0">
                <a:latin typeface="Garamond" panose="02020404030301010803" pitchFamily="18" charset="0"/>
                <a:cs typeface="Times New Roman" panose="02020603050405020304" pitchFamily="18" charset="0"/>
              </a:rPr>
              <a:t>2</a:t>
            </a:r>
            <a:r>
              <a:rPr lang="pt-BR" altLang="pt-BR" sz="2800" dirty="0">
                <a:latin typeface="Garamond" panose="02020404030301010803" pitchFamily="18" charset="0"/>
                <a:cs typeface="Times New Roman" panose="02020603050405020304" pitchFamily="18" charset="0"/>
              </a:rPr>
              <a:t> </a:t>
            </a:r>
            <a:r>
              <a:rPr lang="pt-BR" altLang="pt-BR" sz="2800" dirty="0"/>
              <a:t>Autor n ou Autora n, filiação institucional, cidade, estado, país, </a:t>
            </a:r>
            <a:r>
              <a:rPr lang="pt-BR" altLang="pt-BR" sz="2800" dirty="0" err="1"/>
              <a:t>email</a:t>
            </a:r>
            <a:endParaRPr lang="pt-BR" altLang="pt-BR" sz="2800" dirty="0"/>
          </a:p>
        </p:txBody>
      </p:sp>
      <p:sp>
        <p:nvSpPr>
          <p:cNvPr id="3077" name="Text Box 5">
            <a:extLst>
              <a:ext uri="{FF2B5EF4-FFF2-40B4-BE49-F238E27FC236}">
                <a16:creationId xmlns:a16="http://schemas.microsoft.com/office/drawing/2014/main" id="{1655AE70-8E6C-708D-3E50-2F9F28C433A1}"/>
              </a:ext>
            </a:extLst>
          </p:cNvPr>
          <p:cNvSpPr txBox="1">
            <a:spLocks noChangeArrowheads="1"/>
          </p:cNvSpPr>
          <p:nvPr/>
        </p:nvSpPr>
        <p:spPr bwMode="auto">
          <a:xfrm>
            <a:off x="2413000" y="21786850"/>
            <a:ext cx="13841413" cy="135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METODOLOGIA</a:t>
            </a:r>
          </a:p>
          <a:p>
            <a:pPr>
              <a:buClrTx/>
              <a:buFontTx/>
              <a:buNone/>
            </a:pPr>
            <a:endParaRPr lang="pt-BR" altLang="pt-BR" sz="4400"/>
          </a:p>
          <a:p>
            <a:pPr>
              <a:buClrTx/>
              <a:buFontTx/>
              <a:buNone/>
            </a:pPr>
            <a:r>
              <a:rPr lang="pt-BR" altLang="pt-BR" sz="440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p>
          <a:p>
            <a:pPr>
              <a:buClrTx/>
              <a:buFontTx/>
              <a:buNone/>
            </a:pPr>
            <a:endParaRPr lang="pt-BR" altLang="pt-BR" sz="4400">
              <a:latin typeface="Times New Roman" panose="02020603050405020304" pitchFamily="18" charset="0"/>
            </a:endParaRPr>
          </a:p>
          <a:p>
            <a:pPr algn="just">
              <a:buClrTx/>
              <a:buFontTx/>
              <a:buNone/>
            </a:pPr>
            <a:endParaRPr lang="pt-BR" altLang="pt-BR" sz="4400">
              <a:latin typeface="Times New Roman" panose="02020603050405020304" pitchFamily="18" charset="0"/>
            </a:endParaRPr>
          </a:p>
        </p:txBody>
      </p:sp>
      <p:sp>
        <p:nvSpPr>
          <p:cNvPr id="3078" name="Text Box 6">
            <a:extLst>
              <a:ext uri="{FF2B5EF4-FFF2-40B4-BE49-F238E27FC236}">
                <a16:creationId xmlns:a16="http://schemas.microsoft.com/office/drawing/2014/main" id="{A745D7E1-F7C9-CA14-3E70-D99B37DBD406}"/>
              </a:ext>
            </a:extLst>
          </p:cNvPr>
          <p:cNvSpPr txBox="1">
            <a:spLocks noChangeArrowheads="1"/>
          </p:cNvSpPr>
          <p:nvPr/>
        </p:nvSpPr>
        <p:spPr bwMode="auto">
          <a:xfrm>
            <a:off x="18045113" y="37888819"/>
            <a:ext cx="14492288" cy="421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dirty="0"/>
              <a:t>REFERÊNCIAS</a:t>
            </a:r>
            <a:r>
              <a:rPr lang="pt-BR" altLang="pt-BR" sz="4000" b="1" dirty="0"/>
              <a:t> </a:t>
            </a:r>
          </a:p>
          <a:p>
            <a:pPr>
              <a:buClrTx/>
              <a:buFontTx/>
              <a:buNone/>
            </a:pPr>
            <a:endParaRPr lang="pt-BR" altLang="pt-BR" sz="3200" b="1" dirty="0">
              <a:cs typeface="Times New Roman" panose="02020603050405020304" pitchFamily="18" charset="0"/>
            </a:endParaRPr>
          </a:p>
          <a:p>
            <a:pPr>
              <a:buClrTx/>
              <a:buFontTx/>
              <a:buNone/>
            </a:pPr>
            <a:r>
              <a:rPr lang="pt-BR" altLang="pt-BR" sz="2400" dirty="0">
                <a:cs typeface="Times New Roman" panose="02020603050405020304" pitchFamily="18" charset="0"/>
              </a:rPr>
              <a:t>ALMEIDA, F. F. M. Os fundamentos geológicos do relevo paulista. </a:t>
            </a:r>
            <a:r>
              <a:rPr lang="pt-BR" altLang="pt-BR" sz="2400" i="1" dirty="0">
                <a:cs typeface="Times New Roman" panose="02020603050405020304" pitchFamily="18" charset="0"/>
              </a:rPr>
              <a:t>Boletim IGG</a:t>
            </a:r>
            <a:r>
              <a:rPr lang="pt-BR" altLang="pt-BR" sz="2400" dirty="0">
                <a:cs typeface="Times New Roman" panose="02020603050405020304" pitchFamily="18" charset="0"/>
              </a:rPr>
              <a:t>, São Paulo, v. 41, p. 169-263, 1964.</a:t>
            </a:r>
          </a:p>
          <a:p>
            <a:pPr algn="just">
              <a:buClrTx/>
              <a:buFontTx/>
              <a:buNone/>
            </a:pPr>
            <a:r>
              <a:rPr lang="pt-BR" altLang="pt-BR" sz="2400" dirty="0">
                <a:cs typeface="Times New Roman" panose="02020603050405020304" pitchFamily="18" charset="0"/>
              </a:rPr>
              <a:t>  </a:t>
            </a:r>
          </a:p>
          <a:p>
            <a:pPr algn="just">
              <a:buClrTx/>
              <a:buFontTx/>
              <a:buNone/>
            </a:pPr>
            <a:r>
              <a:rPr lang="pt-BR" altLang="pt-BR" sz="2400" dirty="0">
                <a:cs typeface="Times New Roman" panose="02020603050405020304" pitchFamily="18" charset="0"/>
              </a:rPr>
              <a:t>ETCHEBEHERE, M. L. C. </a:t>
            </a:r>
            <a:r>
              <a:rPr lang="pt-BR" altLang="pt-BR" sz="2400" i="1" dirty="0">
                <a:cs typeface="Times New Roman" panose="02020603050405020304" pitchFamily="18" charset="0"/>
              </a:rPr>
              <a:t>Terraços </a:t>
            </a:r>
            <a:r>
              <a:rPr lang="pt-BR" altLang="pt-BR" sz="2400" i="1" dirty="0" err="1">
                <a:cs typeface="Times New Roman" panose="02020603050405020304" pitchFamily="18" charset="0"/>
              </a:rPr>
              <a:t>neoquaternários</a:t>
            </a:r>
            <a:r>
              <a:rPr lang="pt-BR" altLang="pt-BR" sz="2400" i="1" dirty="0">
                <a:cs typeface="Times New Roman" panose="02020603050405020304" pitchFamily="18" charset="0"/>
              </a:rPr>
              <a:t> no vale do Rio do Peixe, Planalto Ocidental Paulista</a:t>
            </a:r>
            <a:r>
              <a:rPr lang="pt-BR" altLang="pt-BR" sz="2400" dirty="0">
                <a:cs typeface="Times New Roman" panose="02020603050405020304" pitchFamily="18" charset="0"/>
              </a:rPr>
              <a:t>: implicações estratigráficas e tectônicas. 2000. 2 v. Tese (Doutorado em Geociências) - Instituto de Geociências e Ciências Exatas, Universidade Estadual Paulista, Rio Claro, 2000.</a:t>
            </a:r>
          </a:p>
          <a:p>
            <a:pPr algn="just">
              <a:buClrTx/>
              <a:buFontTx/>
              <a:buNone/>
            </a:pPr>
            <a:r>
              <a:rPr lang="pt-BR" altLang="pt-BR" sz="2400" dirty="0">
                <a:cs typeface="Times New Roman" panose="02020603050405020304" pitchFamily="18" charset="0"/>
              </a:rPr>
              <a:t> </a:t>
            </a:r>
          </a:p>
          <a:p>
            <a:pPr>
              <a:buClrTx/>
              <a:buFontTx/>
              <a:buNone/>
            </a:pPr>
            <a:endParaRPr lang="pt-BR" altLang="pt-BR" sz="2400" dirty="0">
              <a:cs typeface="Times New Roman" panose="02020603050405020304" pitchFamily="18" charset="0"/>
            </a:endParaRPr>
          </a:p>
        </p:txBody>
      </p:sp>
      <p:sp>
        <p:nvSpPr>
          <p:cNvPr id="3079" name="Rectangle 7">
            <a:extLst>
              <a:ext uri="{FF2B5EF4-FFF2-40B4-BE49-F238E27FC236}">
                <a16:creationId xmlns:a16="http://schemas.microsoft.com/office/drawing/2014/main" id="{5E4CBC71-2065-8B1F-2FD3-0325BBFBA76B}"/>
              </a:ext>
            </a:extLst>
          </p:cNvPr>
          <p:cNvSpPr>
            <a:spLocks noChangeArrowheads="1"/>
          </p:cNvSpPr>
          <p:nvPr/>
        </p:nvSpPr>
        <p:spPr bwMode="auto">
          <a:xfrm>
            <a:off x="18842038" y="18207038"/>
            <a:ext cx="11736387" cy="4681537"/>
          </a:xfrm>
          <a:prstGeom prst="rect">
            <a:avLst/>
          </a:prstGeom>
          <a:solidFill>
            <a:srgbClr val="BBE0E3"/>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80" name="Text Box 8">
            <a:extLst>
              <a:ext uri="{FF2B5EF4-FFF2-40B4-BE49-F238E27FC236}">
                <a16:creationId xmlns:a16="http://schemas.microsoft.com/office/drawing/2014/main" id="{F8472F42-4AAB-C5D8-A256-9E516432C209}"/>
              </a:ext>
            </a:extLst>
          </p:cNvPr>
          <p:cNvSpPr txBox="1">
            <a:spLocks noChangeArrowheads="1"/>
          </p:cNvSpPr>
          <p:nvPr/>
        </p:nvSpPr>
        <p:spPr bwMode="auto">
          <a:xfrm>
            <a:off x="18876963" y="22912388"/>
            <a:ext cx="3786187"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500">
                <a:latin typeface="Times New Roman" panose="02020603050405020304" pitchFamily="18" charset="0"/>
              </a:rPr>
              <a:t>Figura 4. Legenda da figura </a:t>
            </a:r>
          </a:p>
        </p:txBody>
      </p:sp>
      <p:sp>
        <p:nvSpPr>
          <p:cNvPr id="3081" name="Rectangle 9">
            <a:extLst>
              <a:ext uri="{FF2B5EF4-FFF2-40B4-BE49-F238E27FC236}">
                <a16:creationId xmlns:a16="http://schemas.microsoft.com/office/drawing/2014/main" id="{EE1F59B0-9629-7A27-EFE2-98CC1FE86D91}"/>
              </a:ext>
            </a:extLst>
          </p:cNvPr>
          <p:cNvSpPr>
            <a:spLocks noChangeArrowheads="1"/>
          </p:cNvSpPr>
          <p:nvPr/>
        </p:nvSpPr>
        <p:spPr bwMode="auto">
          <a:xfrm>
            <a:off x="18130838" y="32329438"/>
            <a:ext cx="5424487" cy="3556000"/>
          </a:xfrm>
          <a:prstGeom prst="rect">
            <a:avLst/>
          </a:prstGeom>
          <a:solidFill>
            <a:srgbClr val="BBE0E3"/>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82" name="Rectangle 10">
            <a:extLst>
              <a:ext uri="{FF2B5EF4-FFF2-40B4-BE49-F238E27FC236}">
                <a16:creationId xmlns:a16="http://schemas.microsoft.com/office/drawing/2014/main" id="{1F9FA312-D4B0-5ABB-8E6D-249757202AFB}"/>
              </a:ext>
            </a:extLst>
          </p:cNvPr>
          <p:cNvSpPr>
            <a:spLocks noChangeArrowheads="1"/>
          </p:cNvSpPr>
          <p:nvPr/>
        </p:nvSpPr>
        <p:spPr bwMode="auto">
          <a:xfrm>
            <a:off x="25187275" y="32329438"/>
            <a:ext cx="5424488" cy="3556000"/>
          </a:xfrm>
          <a:prstGeom prst="rect">
            <a:avLst/>
          </a:prstGeom>
          <a:solidFill>
            <a:srgbClr val="BBE0E3"/>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83" name="Text Box 11">
            <a:extLst>
              <a:ext uri="{FF2B5EF4-FFF2-40B4-BE49-F238E27FC236}">
                <a16:creationId xmlns:a16="http://schemas.microsoft.com/office/drawing/2014/main" id="{BAFB694E-7438-75D9-05EF-FA07E7779432}"/>
              </a:ext>
            </a:extLst>
          </p:cNvPr>
          <p:cNvSpPr txBox="1">
            <a:spLocks noChangeArrowheads="1"/>
          </p:cNvSpPr>
          <p:nvPr/>
        </p:nvSpPr>
        <p:spPr bwMode="auto">
          <a:xfrm>
            <a:off x="18045113" y="35852100"/>
            <a:ext cx="3786187"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500">
                <a:latin typeface="Times New Roman" panose="02020603050405020304" pitchFamily="18" charset="0"/>
              </a:rPr>
              <a:t>Figura 5. Legenda da figura </a:t>
            </a:r>
          </a:p>
        </p:txBody>
      </p:sp>
      <p:sp>
        <p:nvSpPr>
          <p:cNvPr id="3084" name="Text Box 12">
            <a:extLst>
              <a:ext uri="{FF2B5EF4-FFF2-40B4-BE49-F238E27FC236}">
                <a16:creationId xmlns:a16="http://schemas.microsoft.com/office/drawing/2014/main" id="{C8BC188B-C91E-0A13-D160-0AED337657A7}"/>
              </a:ext>
            </a:extLst>
          </p:cNvPr>
          <p:cNvSpPr txBox="1">
            <a:spLocks noChangeArrowheads="1"/>
          </p:cNvSpPr>
          <p:nvPr/>
        </p:nvSpPr>
        <p:spPr bwMode="auto">
          <a:xfrm>
            <a:off x="25101550" y="35996563"/>
            <a:ext cx="3786188"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500">
                <a:latin typeface="Times New Roman" panose="02020603050405020304" pitchFamily="18" charset="0"/>
              </a:rPr>
              <a:t>Figura 6. Legenda da figura </a:t>
            </a:r>
          </a:p>
        </p:txBody>
      </p:sp>
      <p:sp>
        <p:nvSpPr>
          <p:cNvPr id="3085" name="Text Box 13">
            <a:extLst>
              <a:ext uri="{FF2B5EF4-FFF2-40B4-BE49-F238E27FC236}">
                <a16:creationId xmlns:a16="http://schemas.microsoft.com/office/drawing/2014/main" id="{679FDC85-886C-BCF1-3AA7-42CB82C5AB53}"/>
              </a:ext>
            </a:extLst>
          </p:cNvPr>
          <p:cNvSpPr txBox="1">
            <a:spLocks noChangeArrowheads="1"/>
          </p:cNvSpPr>
          <p:nvPr/>
        </p:nvSpPr>
        <p:spPr bwMode="auto">
          <a:xfrm>
            <a:off x="2413000" y="9526588"/>
            <a:ext cx="13841413" cy="129595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dirty="0"/>
              <a:t>JUSTIFICATIVA</a:t>
            </a:r>
          </a:p>
          <a:p>
            <a:pPr>
              <a:buClrTx/>
              <a:buFontTx/>
              <a:buNone/>
            </a:pP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a:p>
            <a:pPr>
              <a:buClrTx/>
              <a:buFontTx/>
              <a:buNone/>
            </a:pPr>
            <a:endParaRPr lang="pt-BR" altLang="pt-BR" sz="4400" dirty="0">
              <a:latin typeface="Times New Roman" panose="02020603050405020304" pitchFamily="18" charset="0"/>
            </a:endParaRPr>
          </a:p>
          <a:p>
            <a:pPr algn="just">
              <a:buClrTx/>
              <a:buFontTx/>
              <a:buNone/>
            </a:pPr>
            <a:endParaRPr lang="pt-BR" altLang="pt-BR" sz="4400" dirty="0">
              <a:latin typeface="Times New Roman" panose="02020603050405020304" pitchFamily="18" charset="0"/>
            </a:endParaRPr>
          </a:p>
        </p:txBody>
      </p:sp>
      <p:sp>
        <p:nvSpPr>
          <p:cNvPr id="3086" name="Text Box 14">
            <a:extLst>
              <a:ext uri="{FF2B5EF4-FFF2-40B4-BE49-F238E27FC236}">
                <a16:creationId xmlns:a16="http://schemas.microsoft.com/office/drawing/2014/main" id="{5E850DDF-B65C-36BE-B8FC-8099FCD46238}"/>
              </a:ext>
            </a:extLst>
          </p:cNvPr>
          <p:cNvSpPr txBox="1">
            <a:spLocks noChangeArrowheads="1"/>
          </p:cNvSpPr>
          <p:nvPr/>
        </p:nvSpPr>
        <p:spPr bwMode="auto">
          <a:xfrm>
            <a:off x="2463800" y="33886775"/>
            <a:ext cx="13841413" cy="6188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dirty="0"/>
              <a:t>IMPLICAÇÕES</a:t>
            </a:r>
          </a:p>
          <a:p>
            <a:pPr>
              <a:buClrTx/>
              <a:buFontTx/>
              <a:buNone/>
            </a:pP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a:p>
            <a:pPr algn="just">
              <a:buClrTx/>
              <a:buFontTx/>
              <a:buNone/>
            </a:pPr>
            <a:endParaRPr lang="pt-BR" altLang="pt-BR" sz="4400" dirty="0"/>
          </a:p>
        </p:txBody>
      </p:sp>
      <p:sp>
        <p:nvSpPr>
          <p:cNvPr id="3087" name="Text Box 15">
            <a:extLst>
              <a:ext uri="{FF2B5EF4-FFF2-40B4-BE49-F238E27FC236}">
                <a16:creationId xmlns:a16="http://schemas.microsoft.com/office/drawing/2014/main" id="{49293BFF-98CC-A088-1920-ABC4D60C9A42}"/>
              </a:ext>
            </a:extLst>
          </p:cNvPr>
          <p:cNvSpPr txBox="1">
            <a:spLocks noChangeArrowheads="1"/>
          </p:cNvSpPr>
          <p:nvPr/>
        </p:nvSpPr>
        <p:spPr bwMode="auto">
          <a:xfrm>
            <a:off x="18089563" y="9324975"/>
            <a:ext cx="13841412" cy="82198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dirty="0"/>
              <a:t>IMPLICAÇÕES</a:t>
            </a:r>
          </a:p>
          <a:p>
            <a:pPr>
              <a:buClrTx/>
              <a:buFontTx/>
              <a:buNone/>
            </a:pP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p:txBody>
      </p:sp>
      <p:sp>
        <p:nvSpPr>
          <p:cNvPr id="3088" name="Text Box 16">
            <a:extLst>
              <a:ext uri="{FF2B5EF4-FFF2-40B4-BE49-F238E27FC236}">
                <a16:creationId xmlns:a16="http://schemas.microsoft.com/office/drawing/2014/main" id="{57676A70-17D1-4CF3-9B16-CBF23FECA8CC}"/>
              </a:ext>
            </a:extLst>
          </p:cNvPr>
          <p:cNvSpPr txBox="1">
            <a:spLocks noChangeArrowheads="1"/>
          </p:cNvSpPr>
          <p:nvPr/>
        </p:nvSpPr>
        <p:spPr bwMode="auto">
          <a:xfrm>
            <a:off x="18018125" y="23871238"/>
            <a:ext cx="13841413" cy="75427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dirty="0"/>
              <a:t>PALAVRAS-CHAVE</a:t>
            </a:r>
          </a:p>
          <a:p>
            <a:pPr>
              <a:buClrTx/>
              <a:buFontTx/>
              <a:buNone/>
            </a:pP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a:p>
            <a:pPr>
              <a:buClrTx/>
              <a:buFontTx/>
              <a:buNone/>
            </a:pPr>
            <a:r>
              <a:rPr lang="pt-BR" altLang="pt-BR" sz="4400" dirty="0"/>
              <a:t>Texto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r>
              <a:rPr lang="pt-BR" altLang="pt-BR" sz="4400" dirty="0"/>
              <a:t> </a:t>
            </a:r>
            <a:r>
              <a:rPr lang="pt-BR" altLang="pt-BR" sz="4400" dirty="0" err="1"/>
              <a:t>texto</a:t>
            </a:r>
            <a:endParaRPr lang="pt-BR" altLang="pt-BR" sz="4400" dirty="0"/>
          </a:p>
        </p:txBody>
      </p:sp>
      <p:pic>
        <p:nvPicPr>
          <p:cNvPr id="3091" name="Imagem 1" descr="Uma imagem contendo Texto&#10;&#10;Descrição gerada automaticamente">
            <a:extLst>
              <a:ext uri="{FF2B5EF4-FFF2-40B4-BE49-F238E27FC236}">
                <a16:creationId xmlns:a16="http://schemas.microsoft.com/office/drawing/2014/main" id="{4207ADF3-3D94-CB05-F38F-01A611ED77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8812" y="1883360"/>
            <a:ext cx="27246649" cy="46905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pt-BR" sz="89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pt-BR" sz="89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964</TotalTime>
  <Words>692</Words>
  <Application>Microsoft Office PowerPoint</Application>
  <PresentationFormat>Personalizar</PresentationFormat>
  <Paragraphs>32</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Futura Md BT</vt:lpstr>
      <vt:lpstr>Garamond</vt:lpstr>
      <vt:lpstr>Times New Roman</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LAMBdA-ANP5</dc:creator>
  <cp:lastModifiedBy>Ailson da Silva Machado</cp:lastModifiedBy>
  <cp:revision>88</cp:revision>
  <cp:lastPrinted>1601-01-01T00:00:00Z</cp:lastPrinted>
  <dcterms:created xsi:type="dcterms:W3CDTF">2006-09-28T21:01:08Z</dcterms:created>
  <dcterms:modified xsi:type="dcterms:W3CDTF">2022-09-24T13:49:37Z</dcterms:modified>
</cp:coreProperties>
</file>