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693400" cy="7556500"/>
  <p:notesSz cx="6858000" cy="9144000"/>
  <p:embeddedFontLst>
    <p:embeddedFont>
      <p:font typeface="Poppins" panose="00000500000000000000" pitchFamily="2" charset="0"/>
      <p:regular r:id="rId5"/>
      <p:bold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" roundtripDataSignature="AMtx7mhovQ9966VI2KtdzW/eaP3x69Cr3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1733" y="2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customschemas.google.com/relationships/presentationmetadata" Target="metadata"/><Relationship Id="rId5" Type="http://schemas.openxmlformats.org/officeDocument/2006/relationships/font" Target="fonts/font1.fntdata"/><Relationship Id="rId15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ana Priscila Wunsch" userId="80e8a68c5b882ca8" providerId="LiveId" clId="{1E47F294-BAA6-47A1-8A46-A5DE77FBBF83}"/>
    <pc:docChg chg="delSld">
      <pc:chgData name="Luana Priscila Wunsch" userId="80e8a68c5b882ca8" providerId="LiveId" clId="{1E47F294-BAA6-47A1-8A46-A5DE77FBBF83}" dt="2025-08-21T17:34:25.610" v="0" actId="47"/>
      <pc:docMkLst>
        <pc:docMk/>
      </pc:docMkLst>
      <pc:sldChg chg="del">
        <pc:chgData name="Luana Priscila Wunsch" userId="80e8a68c5b882ca8" providerId="LiveId" clId="{1E47F294-BAA6-47A1-8A46-A5DE77FBBF83}" dt="2025-08-21T17:34:25.610" v="0" actId="47"/>
        <pc:sldMkLst>
          <pc:docMk/>
          <pc:sldMk cId="0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376f35486b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g376f35486b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4D4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 flipH="1">
            <a:off x="6893109" y="0"/>
            <a:ext cx="4686517" cy="4194432"/>
          </a:xfrm>
          <a:custGeom>
            <a:avLst/>
            <a:gdLst/>
            <a:ahLst/>
            <a:cxnLst/>
            <a:rect l="l" t="t" r="r" b="b"/>
            <a:pathLst>
              <a:path w="4686517" h="4194432" extrusionOk="0">
                <a:moveTo>
                  <a:pt x="4686516" y="0"/>
                </a:moveTo>
                <a:lnTo>
                  <a:pt x="0" y="0"/>
                </a:lnTo>
                <a:lnTo>
                  <a:pt x="0" y="4194432"/>
                </a:lnTo>
                <a:lnTo>
                  <a:pt x="4686516" y="4194432"/>
                </a:lnTo>
                <a:lnTo>
                  <a:pt x="4686516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grpSp>
        <p:nvGrpSpPr>
          <p:cNvPr id="85" name="Google Shape;85;p1"/>
          <p:cNvGrpSpPr/>
          <p:nvPr/>
        </p:nvGrpSpPr>
        <p:grpSpPr>
          <a:xfrm>
            <a:off x="4175528" y="6804000"/>
            <a:ext cx="6112366" cy="466150"/>
            <a:chOff x="0" y="0"/>
            <a:chExt cx="8149821" cy="621533"/>
          </a:xfrm>
        </p:grpSpPr>
        <p:sp>
          <p:nvSpPr>
            <p:cNvPr id="86" name="Google Shape;86;p1"/>
            <p:cNvSpPr/>
            <p:nvPr/>
          </p:nvSpPr>
          <p:spPr>
            <a:xfrm>
              <a:off x="2750883" y="0"/>
              <a:ext cx="477027" cy="621533"/>
            </a:xfrm>
            <a:custGeom>
              <a:avLst/>
              <a:gdLst/>
              <a:ahLst/>
              <a:cxnLst/>
              <a:rect l="l" t="t" r="r" b="b"/>
              <a:pathLst>
                <a:path w="477027" h="621533" extrusionOk="0">
                  <a:moveTo>
                    <a:pt x="0" y="0"/>
                  </a:moveTo>
                  <a:lnTo>
                    <a:pt x="477027" y="0"/>
                  </a:lnTo>
                  <a:lnTo>
                    <a:pt x="477027" y="621533"/>
                  </a:lnTo>
                  <a:lnTo>
                    <a:pt x="0" y="62153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1226187" y="0"/>
              <a:ext cx="1223569" cy="481869"/>
            </a:xfrm>
            <a:custGeom>
              <a:avLst/>
              <a:gdLst/>
              <a:ahLst/>
              <a:cxnLst/>
              <a:rect l="l" t="t" r="r" b="b"/>
              <a:pathLst>
                <a:path w="1223569" h="481869" extrusionOk="0">
                  <a:moveTo>
                    <a:pt x="0" y="0"/>
                  </a:moveTo>
                  <a:lnTo>
                    <a:pt x="1223569" y="0"/>
                  </a:lnTo>
                  <a:lnTo>
                    <a:pt x="1223569" y="481869"/>
                  </a:lnTo>
                  <a:lnTo>
                    <a:pt x="0" y="48186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0" y="60507"/>
              <a:ext cx="930559" cy="360855"/>
            </a:xfrm>
            <a:custGeom>
              <a:avLst/>
              <a:gdLst/>
              <a:ahLst/>
              <a:cxnLst/>
              <a:rect l="l" t="t" r="r" b="b"/>
              <a:pathLst>
                <a:path w="930559" h="360855" extrusionOk="0">
                  <a:moveTo>
                    <a:pt x="0" y="0"/>
                  </a:moveTo>
                  <a:lnTo>
                    <a:pt x="930559" y="0"/>
                  </a:lnTo>
                  <a:lnTo>
                    <a:pt x="930559" y="360855"/>
                  </a:lnTo>
                  <a:lnTo>
                    <a:pt x="0" y="36085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t="-140272" r="-43106" b="-128758"/>
              </a:stretch>
            </a:blip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6732233" y="83947"/>
              <a:ext cx="1417588" cy="256938"/>
            </a:xfrm>
            <a:custGeom>
              <a:avLst/>
              <a:gdLst/>
              <a:ahLst/>
              <a:cxnLst/>
              <a:rect l="l" t="t" r="r" b="b"/>
              <a:pathLst>
                <a:path w="1417588" h="256938" extrusionOk="0">
                  <a:moveTo>
                    <a:pt x="0" y="0"/>
                  </a:moveTo>
                  <a:lnTo>
                    <a:pt x="1417588" y="0"/>
                  </a:lnTo>
                  <a:lnTo>
                    <a:pt x="1417588" y="256938"/>
                  </a:lnTo>
                  <a:lnTo>
                    <a:pt x="0" y="2569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3529038" y="0"/>
              <a:ext cx="1511745" cy="481869"/>
            </a:xfrm>
            <a:custGeom>
              <a:avLst/>
              <a:gdLst/>
              <a:ahLst/>
              <a:cxnLst/>
              <a:rect l="l" t="t" r="r" b="b"/>
              <a:pathLst>
                <a:path w="1511745" h="481869" extrusionOk="0">
                  <a:moveTo>
                    <a:pt x="0" y="0"/>
                  </a:moveTo>
                  <a:lnTo>
                    <a:pt x="1511745" y="0"/>
                  </a:lnTo>
                  <a:lnTo>
                    <a:pt x="1511745" y="481869"/>
                  </a:lnTo>
                  <a:lnTo>
                    <a:pt x="0" y="48186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5336411" y="45885"/>
              <a:ext cx="1100195" cy="333062"/>
            </a:xfrm>
            <a:custGeom>
              <a:avLst/>
              <a:gdLst/>
              <a:ahLst/>
              <a:cxnLst/>
              <a:rect l="l" t="t" r="r" b="b"/>
              <a:pathLst>
                <a:path w="1100195" h="333062" extrusionOk="0">
                  <a:moveTo>
                    <a:pt x="0" y="0"/>
                  </a:moveTo>
                  <a:lnTo>
                    <a:pt x="1100194" y="0"/>
                  </a:lnTo>
                  <a:lnTo>
                    <a:pt x="1100194" y="333062"/>
                  </a:lnTo>
                  <a:lnTo>
                    <a:pt x="0" y="33306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-40799"/>
              </a:stretch>
            </a:blip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92" name="Google Shape;92;p1"/>
          <p:cNvSpPr/>
          <p:nvPr/>
        </p:nvSpPr>
        <p:spPr>
          <a:xfrm rot="10800000" flipH="1">
            <a:off x="-910404" y="3365568"/>
            <a:ext cx="4686517" cy="4194432"/>
          </a:xfrm>
          <a:custGeom>
            <a:avLst/>
            <a:gdLst/>
            <a:ahLst/>
            <a:cxnLst/>
            <a:rect l="l" t="t" r="r" b="b"/>
            <a:pathLst>
              <a:path w="4686517" h="4194432" extrusionOk="0">
                <a:moveTo>
                  <a:pt x="0" y="4194432"/>
                </a:moveTo>
                <a:lnTo>
                  <a:pt x="4686516" y="4194432"/>
                </a:lnTo>
                <a:lnTo>
                  <a:pt x="4686516" y="0"/>
                </a:lnTo>
                <a:lnTo>
                  <a:pt x="0" y="0"/>
                </a:lnTo>
                <a:lnTo>
                  <a:pt x="0" y="4194432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93" name="Google Shape;93;p1"/>
          <p:cNvSpPr/>
          <p:nvPr/>
        </p:nvSpPr>
        <p:spPr>
          <a:xfrm>
            <a:off x="4262068" y="-146804"/>
            <a:ext cx="2167864" cy="1533764"/>
          </a:xfrm>
          <a:custGeom>
            <a:avLst/>
            <a:gdLst/>
            <a:ahLst/>
            <a:cxnLst/>
            <a:rect l="l" t="t" r="r" b="b"/>
            <a:pathLst>
              <a:path w="2167864" h="1533764" extrusionOk="0">
                <a:moveTo>
                  <a:pt x="0" y="0"/>
                </a:moveTo>
                <a:lnTo>
                  <a:pt x="2167864" y="0"/>
                </a:lnTo>
                <a:lnTo>
                  <a:pt x="2167864" y="1533764"/>
                </a:lnTo>
                <a:lnTo>
                  <a:pt x="0" y="153376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grpSp>
        <p:nvGrpSpPr>
          <p:cNvPr id="94" name="Google Shape;94;p1"/>
          <p:cNvGrpSpPr/>
          <p:nvPr/>
        </p:nvGrpSpPr>
        <p:grpSpPr>
          <a:xfrm>
            <a:off x="964747" y="1136386"/>
            <a:ext cx="8762507" cy="214574"/>
            <a:chOff x="0" y="-127111"/>
            <a:chExt cx="11683342" cy="286099"/>
          </a:xfrm>
        </p:grpSpPr>
        <p:grpSp>
          <p:nvGrpSpPr>
            <p:cNvPr id="95" name="Google Shape;95;p1"/>
            <p:cNvGrpSpPr/>
            <p:nvPr/>
          </p:nvGrpSpPr>
          <p:grpSpPr>
            <a:xfrm>
              <a:off x="0" y="-127111"/>
              <a:ext cx="1947224" cy="286099"/>
              <a:chOff x="0" y="-28575"/>
              <a:chExt cx="437737" cy="64316"/>
            </a:xfrm>
          </p:grpSpPr>
          <p:sp>
            <p:nvSpPr>
              <p:cNvPr id="96" name="Google Shape;96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D41E5A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7" name="Google Shape;97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8" name="Google Shape;98;p1"/>
            <p:cNvGrpSpPr/>
            <p:nvPr/>
          </p:nvGrpSpPr>
          <p:grpSpPr>
            <a:xfrm>
              <a:off x="1947224" y="-127111"/>
              <a:ext cx="1947224" cy="286099"/>
              <a:chOff x="0" y="-28575"/>
              <a:chExt cx="437737" cy="64316"/>
            </a:xfrm>
          </p:grpSpPr>
          <p:sp>
            <p:nvSpPr>
              <p:cNvPr id="99" name="Google Shape;99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56C14E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" name="Google Shape;100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1" name="Google Shape;101;p1"/>
            <p:cNvGrpSpPr/>
            <p:nvPr/>
          </p:nvGrpSpPr>
          <p:grpSpPr>
            <a:xfrm>
              <a:off x="3894447" y="-127111"/>
              <a:ext cx="1947224" cy="286099"/>
              <a:chOff x="0" y="-28575"/>
              <a:chExt cx="437737" cy="64316"/>
            </a:xfrm>
          </p:grpSpPr>
          <p:sp>
            <p:nvSpPr>
              <p:cNvPr id="102" name="Google Shape;102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F4BA06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3" name="Google Shape;103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4" name="Google Shape;104;p1"/>
            <p:cNvGrpSpPr/>
            <p:nvPr/>
          </p:nvGrpSpPr>
          <p:grpSpPr>
            <a:xfrm>
              <a:off x="5841671" y="-127111"/>
              <a:ext cx="1947224" cy="286099"/>
              <a:chOff x="0" y="-28575"/>
              <a:chExt cx="437737" cy="64316"/>
            </a:xfrm>
          </p:grpSpPr>
          <p:sp>
            <p:nvSpPr>
              <p:cNvPr id="105" name="Google Shape;105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00B5E6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6" name="Google Shape;106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7" name="Google Shape;107;p1"/>
            <p:cNvGrpSpPr/>
            <p:nvPr/>
          </p:nvGrpSpPr>
          <p:grpSpPr>
            <a:xfrm>
              <a:off x="7788894" y="-127111"/>
              <a:ext cx="1947224" cy="286099"/>
              <a:chOff x="0" y="-28575"/>
              <a:chExt cx="437737" cy="64316"/>
            </a:xfrm>
          </p:grpSpPr>
          <p:sp>
            <p:nvSpPr>
              <p:cNvPr id="108" name="Google Shape;108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DF3C46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9" name="Google Shape;109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0" name="Google Shape;110;p1"/>
            <p:cNvGrpSpPr/>
            <p:nvPr/>
          </p:nvGrpSpPr>
          <p:grpSpPr>
            <a:xfrm>
              <a:off x="9736118" y="-127111"/>
              <a:ext cx="1947224" cy="286099"/>
              <a:chOff x="0" y="-28575"/>
              <a:chExt cx="437737" cy="64316"/>
            </a:xfrm>
          </p:grpSpPr>
          <p:sp>
            <p:nvSpPr>
              <p:cNvPr id="111" name="Google Shape;111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7666D7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2" name="Google Shape;112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13" name="Google Shape;113;p1"/>
          <p:cNvGrpSpPr/>
          <p:nvPr/>
        </p:nvGrpSpPr>
        <p:grpSpPr>
          <a:xfrm>
            <a:off x="964747" y="6209040"/>
            <a:ext cx="8762507" cy="214574"/>
            <a:chOff x="0" y="0"/>
            <a:chExt cx="11683342" cy="286099"/>
          </a:xfrm>
        </p:grpSpPr>
        <p:grpSp>
          <p:nvGrpSpPr>
            <p:cNvPr id="114" name="Google Shape;114;p1"/>
            <p:cNvGrpSpPr/>
            <p:nvPr/>
          </p:nvGrpSpPr>
          <p:grpSpPr>
            <a:xfrm rot="10800000">
              <a:off x="9736118" y="0"/>
              <a:ext cx="1947224" cy="286099"/>
              <a:chOff x="0" y="-28575"/>
              <a:chExt cx="437737" cy="64316"/>
            </a:xfrm>
          </p:grpSpPr>
          <p:sp>
            <p:nvSpPr>
              <p:cNvPr id="115" name="Google Shape;115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D41E5A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6" name="Google Shape;116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7" name="Google Shape;117;p1"/>
            <p:cNvGrpSpPr/>
            <p:nvPr/>
          </p:nvGrpSpPr>
          <p:grpSpPr>
            <a:xfrm rot="10800000">
              <a:off x="7788894" y="0"/>
              <a:ext cx="1947224" cy="286099"/>
              <a:chOff x="0" y="-28575"/>
              <a:chExt cx="437737" cy="64316"/>
            </a:xfrm>
          </p:grpSpPr>
          <p:sp>
            <p:nvSpPr>
              <p:cNvPr id="118" name="Google Shape;118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56C14E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19" name="Google Shape;119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0" name="Google Shape;120;p1"/>
            <p:cNvGrpSpPr/>
            <p:nvPr/>
          </p:nvGrpSpPr>
          <p:grpSpPr>
            <a:xfrm rot="10800000">
              <a:off x="5841671" y="0"/>
              <a:ext cx="1947224" cy="286099"/>
              <a:chOff x="0" y="-28575"/>
              <a:chExt cx="437737" cy="64316"/>
            </a:xfrm>
          </p:grpSpPr>
          <p:sp>
            <p:nvSpPr>
              <p:cNvPr id="121" name="Google Shape;121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F4BA06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2" name="Google Shape;122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3" name="Google Shape;123;p1"/>
            <p:cNvGrpSpPr/>
            <p:nvPr/>
          </p:nvGrpSpPr>
          <p:grpSpPr>
            <a:xfrm rot="10800000">
              <a:off x="3894447" y="0"/>
              <a:ext cx="1947224" cy="286099"/>
              <a:chOff x="0" y="-28575"/>
              <a:chExt cx="437737" cy="64316"/>
            </a:xfrm>
          </p:grpSpPr>
          <p:sp>
            <p:nvSpPr>
              <p:cNvPr id="124" name="Google Shape;124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00B5E6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5" name="Google Shape;125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6" name="Google Shape;126;p1"/>
            <p:cNvGrpSpPr/>
            <p:nvPr/>
          </p:nvGrpSpPr>
          <p:grpSpPr>
            <a:xfrm rot="10800000">
              <a:off x="1947224" y="0"/>
              <a:ext cx="1947224" cy="286099"/>
              <a:chOff x="0" y="-28575"/>
              <a:chExt cx="437737" cy="64316"/>
            </a:xfrm>
          </p:grpSpPr>
          <p:sp>
            <p:nvSpPr>
              <p:cNvPr id="127" name="Google Shape;127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DF3C46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28" name="Google Shape;128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29" name="Google Shape;129;p1"/>
            <p:cNvGrpSpPr/>
            <p:nvPr/>
          </p:nvGrpSpPr>
          <p:grpSpPr>
            <a:xfrm rot="10800000">
              <a:off x="0" y="0"/>
              <a:ext cx="1947224" cy="286099"/>
              <a:chOff x="0" y="-28575"/>
              <a:chExt cx="437737" cy="64316"/>
            </a:xfrm>
          </p:grpSpPr>
          <p:sp>
            <p:nvSpPr>
              <p:cNvPr id="130" name="Google Shape;130;p1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7666D7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31" name="Google Shape;131;p1"/>
              <p:cNvSpPr txBox="1"/>
              <p:nvPr/>
            </p:nvSpPr>
            <p:spPr>
              <a:xfrm>
                <a:off x="0" y="-28575"/>
                <a:ext cx="437737" cy="6431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32" name="Google Shape;132;p1"/>
          <p:cNvGrpSpPr/>
          <p:nvPr/>
        </p:nvGrpSpPr>
        <p:grpSpPr>
          <a:xfrm>
            <a:off x="1070422" y="1246883"/>
            <a:ext cx="8762972" cy="5176750"/>
            <a:chOff x="0" y="-28575"/>
            <a:chExt cx="3140400" cy="1855200"/>
          </a:xfrm>
        </p:grpSpPr>
        <p:sp>
          <p:nvSpPr>
            <p:cNvPr id="133" name="Google Shape;133;p1"/>
            <p:cNvSpPr/>
            <p:nvPr/>
          </p:nvSpPr>
          <p:spPr>
            <a:xfrm>
              <a:off x="0" y="0"/>
              <a:ext cx="3140284" cy="1826493"/>
            </a:xfrm>
            <a:custGeom>
              <a:avLst/>
              <a:gdLst/>
              <a:ahLst/>
              <a:cxnLst/>
              <a:rect l="l" t="t" r="r" b="b"/>
              <a:pathLst>
                <a:path w="3140284" h="1826493" extrusionOk="0">
                  <a:moveTo>
                    <a:pt x="0" y="0"/>
                  </a:moveTo>
                  <a:lnTo>
                    <a:pt x="3140284" y="0"/>
                  </a:lnTo>
                  <a:lnTo>
                    <a:pt x="3140284" y="1826493"/>
                  </a:lnTo>
                  <a:lnTo>
                    <a:pt x="0" y="182649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34" name="Google Shape;134;p1"/>
            <p:cNvSpPr txBox="1"/>
            <p:nvPr/>
          </p:nvSpPr>
          <p:spPr>
            <a:xfrm>
              <a:off x="0" y="-28575"/>
              <a:ext cx="3140400" cy="185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35" name="Google Shape;135;p1"/>
          <p:cNvSpPr txBox="1"/>
          <p:nvPr/>
        </p:nvSpPr>
        <p:spPr>
          <a:xfrm>
            <a:off x="2240424" y="3239707"/>
            <a:ext cx="6423000" cy="108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399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21" b="1">
                <a:solidFill>
                  <a:srgbClr val="D41E5A"/>
                </a:solidFill>
                <a:latin typeface="Poppins"/>
                <a:ea typeface="Poppins"/>
                <a:cs typeface="Poppins"/>
                <a:sym typeface="Poppins"/>
              </a:rPr>
              <a:t>TÍTULO</a:t>
            </a:r>
            <a:endParaRPr/>
          </a:p>
        </p:txBody>
      </p:sp>
      <p:sp>
        <p:nvSpPr>
          <p:cNvPr id="136" name="Google Shape;136;p1"/>
          <p:cNvSpPr txBox="1"/>
          <p:nvPr/>
        </p:nvSpPr>
        <p:spPr>
          <a:xfrm>
            <a:off x="3678952" y="5133642"/>
            <a:ext cx="3334200" cy="22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39972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6" b="1">
                <a:solidFill>
                  <a:srgbClr val="D41E5A"/>
                </a:solidFill>
                <a:latin typeface="Poppins"/>
                <a:ea typeface="Poppins"/>
                <a:cs typeface="Poppins"/>
                <a:sym typeface="Poppins"/>
              </a:rPr>
              <a:t>AUTORES E INSTITUIÇÕES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4D4"/>
        </a:solidFill>
        <a:effectLst/>
      </p:bgPr>
    </p:bg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76f35486bb_0_0"/>
          <p:cNvSpPr/>
          <p:nvPr/>
        </p:nvSpPr>
        <p:spPr>
          <a:xfrm flipH="1">
            <a:off x="6893109" y="0"/>
            <a:ext cx="4686517" cy="4194432"/>
          </a:xfrm>
          <a:custGeom>
            <a:avLst/>
            <a:gdLst/>
            <a:ahLst/>
            <a:cxnLst/>
            <a:rect l="l" t="t" r="r" b="b"/>
            <a:pathLst>
              <a:path w="4686517" h="4194432" extrusionOk="0">
                <a:moveTo>
                  <a:pt x="4686516" y="0"/>
                </a:moveTo>
                <a:lnTo>
                  <a:pt x="0" y="0"/>
                </a:lnTo>
                <a:lnTo>
                  <a:pt x="0" y="4194432"/>
                </a:lnTo>
                <a:lnTo>
                  <a:pt x="4686516" y="4194432"/>
                </a:lnTo>
                <a:lnTo>
                  <a:pt x="4686516" y="0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grpSp>
        <p:nvGrpSpPr>
          <p:cNvPr id="142" name="Google Shape;142;g376f35486bb_0_0"/>
          <p:cNvGrpSpPr/>
          <p:nvPr/>
        </p:nvGrpSpPr>
        <p:grpSpPr>
          <a:xfrm>
            <a:off x="4175528" y="6804000"/>
            <a:ext cx="6112366" cy="466150"/>
            <a:chOff x="0" y="0"/>
            <a:chExt cx="8149821" cy="621533"/>
          </a:xfrm>
        </p:grpSpPr>
        <p:sp>
          <p:nvSpPr>
            <p:cNvPr id="143" name="Google Shape;143;g376f35486bb_0_0"/>
            <p:cNvSpPr/>
            <p:nvPr/>
          </p:nvSpPr>
          <p:spPr>
            <a:xfrm>
              <a:off x="2750883" y="0"/>
              <a:ext cx="477027" cy="621533"/>
            </a:xfrm>
            <a:custGeom>
              <a:avLst/>
              <a:gdLst/>
              <a:ahLst/>
              <a:cxnLst/>
              <a:rect l="l" t="t" r="r" b="b"/>
              <a:pathLst>
                <a:path w="477027" h="621533" extrusionOk="0">
                  <a:moveTo>
                    <a:pt x="0" y="0"/>
                  </a:moveTo>
                  <a:lnTo>
                    <a:pt x="477027" y="0"/>
                  </a:lnTo>
                  <a:lnTo>
                    <a:pt x="477027" y="621533"/>
                  </a:lnTo>
                  <a:lnTo>
                    <a:pt x="0" y="621533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4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44" name="Google Shape;144;g376f35486bb_0_0"/>
            <p:cNvSpPr/>
            <p:nvPr/>
          </p:nvSpPr>
          <p:spPr>
            <a:xfrm>
              <a:off x="1226187" y="0"/>
              <a:ext cx="1223569" cy="481869"/>
            </a:xfrm>
            <a:custGeom>
              <a:avLst/>
              <a:gdLst/>
              <a:ahLst/>
              <a:cxnLst/>
              <a:rect l="l" t="t" r="r" b="b"/>
              <a:pathLst>
                <a:path w="1223569" h="481869" extrusionOk="0">
                  <a:moveTo>
                    <a:pt x="0" y="0"/>
                  </a:moveTo>
                  <a:lnTo>
                    <a:pt x="1223569" y="0"/>
                  </a:lnTo>
                  <a:lnTo>
                    <a:pt x="1223569" y="481869"/>
                  </a:lnTo>
                  <a:lnTo>
                    <a:pt x="0" y="48186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45" name="Google Shape;145;g376f35486bb_0_0"/>
            <p:cNvSpPr/>
            <p:nvPr/>
          </p:nvSpPr>
          <p:spPr>
            <a:xfrm>
              <a:off x="0" y="60507"/>
              <a:ext cx="930559" cy="360855"/>
            </a:xfrm>
            <a:custGeom>
              <a:avLst/>
              <a:gdLst/>
              <a:ahLst/>
              <a:cxnLst/>
              <a:rect l="l" t="t" r="r" b="b"/>
              <a:pathLst>
                <a:path w="930559" h="360855" extrusionOk="0">
                  <a:moveTo>
                    <a:pt x="0" y="0"/>
                  </a:moveTo>
                  <a:lnTo>
                    <a:pt x="930559" y="0"/>
                  </a:lnTo>
                  <a:lnTo>
                    <a:pt x="930559" y="360855"/>
                  </a:lnTo>
                  <a:lnTo>
                    <a:pt x="0" y="360855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6">
                <a:alphaModFix/>
              </a:blip>
              <a:stretch>
                <a:fillRect t="-140263" r="-43108" b="-128753"/>
              </a:stretch>
            </a:blip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46" name="Google Shape;146;g376f35486bb_0_0"/>
            <p:cNvSpPr/>
            <p:nvPr/>
          </p:nvSpPr>
          <p:spPr>
            <a:xfrm>
              <a:off x="6732233" y="83947"/>
              <a:ext cx="1417588" cy="256938"/>
            </a:xfrm>
            <a:custGeom>
              <a:avLst/>
              <a:gdLst/>
              <a:ahLst/>
              <a:cxnLst/>
              <a:rect l="l" t="t" r="r" b="b"/>
              <a:pathLst>
                <a:path w="1417588" h="256938" extrusionOk="0">
                  <a:moveTo>
                    <a:pt x="0" y="0"/>
                  </a:moveTo>
                  <a:lnTo>
                    <a:pt x="1417588" y="0"/>
                  </a:lnTo>
                  <a:lnTo>
                    <a:pt x="1417588" y="256938"/>
                  </a:lnTo>
                  <a:lnTo>
                    <a:pt x="0" y="256938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7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47" name="Google Shape;147;g376f35486bb_0_0"/>
            <p:cNvSpPr/>
            <p:nvPr/>
          </p:nvSpPr>
          <p:spPr>
            <a:xfrm>
              <a:off x="3529038" y="0"/>
              <a:ext cx="1511745" cy="481869"/>
            </a:xfrm>
            <a:custGeom>
              <a:avLst/>
              <a:gdLst/>
              <a:ahLst/>
              <a:cxnLst/>
              <a:rect l="l" t="t" r="r" b="b"/>
              <a:pathLst>
                <a:path w="1511745" h="481869" extrusionOk="0">
                  <a:moveTo>
                    <a:pt x="0" y="0"/>
                  </a:moveTo>
                  <a:lnTo>
                    <a:pt x="1511745" y="0"/>
                  </a:lnTo>
                  <a:lnTo>
                    <a:pt x="1511745" y="481869"/>
                  </a:lnTo>
                  <a:lnTo>
                    <a:pt x="0" y="481869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8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48" name="Google Shape;148;g376f35486bb_0_0"/>
            <p:cNvSpPr/>
            <p:nvPr/>
          </p:nvSpPr>
          <p:spPr>
            <a:xfrm>
              <a:off x="5336411" y="45885"/>
              <a:ext cx="1100195" cy="333062"/>
            </a:xfrm>
            <a:custGeom>
              <a:avLst/>
              <a:gdLst/>
              <a:ahLst/>
              <a:cxnLst/>
              <a:rect l="l" t="t" r="r" b="b"/>
              <a:pathLst>
                <a:path w="1100195" h="333062" extrusionOk="0">
                  <a:moveTo>
                    <a:pt x="0" y="0"/>
                  </a:moveTo>
                  <a:lnTo>
                    <a:pt x="1100194" y="0"/>
                  </a:lnTo>
                  <a:lnTo>
                    <a:pt x="1100194" y="333062"/>
                  </a:lnTo>
                  <a:lnTo>
                    <a:pt x="0" y="333062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9">
                <a:alphaModFix/>
              </a:blip>
              <a:stretch>
                <a:fillRect b="-40799"/>
              </a:stretch>
            </a:blip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49" name="Google Shape;149;g376f35486bb_0_0"/>
          <p:cNvSpPr/>
          <p:nvPr/>
        </p:nvSpPr>
        <p:spPr>
          <a:xfrm rot="10800000" flipH="1">
            <a:off x="-910404" y="3365568"/>
            <a:ext cx="4686517" cy="4194432"/>
          </a:xfrm>
          <a:custGeom>
            <a:avLst/>
            <a:gdLst/>
            <a:ahLst/>
            <a:cxnLst/>
            <a:rect l="l" t="t" r="r" b="b"/>
            <a:pathLst>
              <a:path w="4686517" h="4194432" extrusionOk="0">
                <a:moveTo>
                  <a:pt x="0" y="4194432"/>
                </a:moveTo>
                <a:lnTo>
                  <a:pt x="4686516" y="4194432"/>
                </a:lnTo>
                <a:lnTo>
                  <a:pt x="4686516" y="0"/>
                </a:lnTo>
                <a:lnTo>
                  <a:pt x="0" y="0"/>
                </a:lnTo>
                <a:lnTo>
                  <a:pt x="0" y="4194432"/>
                </a:lnTo>
                <a:close/>
              </a:path>
            </a:pathLst>
          </a:cu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sp>
        <p:nvSpPr>
          <p:cNvPr id="150" name="Google Shape;150;g376f35486bb_0_0"/>
          <p:cNvSpPr/>
          <p:nvPr/>
        </p:nvSpPr>
        <p:spPr>
          <a:xfrm>
            <a:off x="4262068" y="-146804"/>
            <a:ext cx="2167864" cy="1533764"/>
          </a:xfrm>
          <a:custGeom>
            <a:avLst/>
            <a:gdLst/>
            <a:ahLst/>
            <a:cxnLst/>
            <a:rect l="l" t="t" r="r" b="b"/>
            <a:pathLst>
              <a:path w="2167864" h="1533764" extrusionOk="0">
                <a:moveTo>
                  <a:pt x="0" y="0"/>
                </a:moveTo>
                <a:lnTo>
                  <a:pt x="2167864" y="0"/>
                </a:lnTo>
                <a:lnTo>
                  <a:pt x="2167864" y="1533764"/>
                </a:lnTo>
                <a:lnTo>
                  <a:pt x="0" y="1533764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/>
          <a:lstStyle/>
          <a:p>
            <a:endParaRPr lang="pt-BR"/>
          </a:p>
        </p:txBody>
      </p:sp>
      <p:grpSp>
        <p:nvGrpSpPr>
          <p:cNvPr id="151" name="Google Shape;151;g376f35486bb_0_0"/>
          <p:cNvGrpSpPr/>
          <p:nvPr/>
        </p:nvGrpSpPr>
        <p:grpSpPr>
          <a:xfrm>
            <a:off x="964747" y="1151983"/>
            <a:ext cx="8762972" cy="5176750"/>
            <a:chOff x="0" y="-28575"/>
            <a:chExt cx="3140400" cy="1855200"/>
          </a:xfrm>
        </p:grpSpPr>
        <p:sp>
          <p:nvSpPr>
            <p:cNvPr id="152" name="Google Shape;152;g376f35486bb_0_0"/>
            <p:cNvSpPr/>
            <p:nvPr/>
          </p:nvSpPr>
          <p:spPr>
            <a:xfrm>
              <a:off x="0" y="0"/>
              <a:ext cx="3140284" cy="1826493"/>
            </a:xfrm>
            <a:custGeom>
              <a:avLst/>
              <a:gdLst/>
              <a:ahLst/>
              <a:cxnLst/>
              <a:rect l="l" t="t" r="r" b="b"/>
              <a:pathLst>
                <a:path w="3140284" h="1826493" extrusionOk="0">
                  <a:moveTo>
                    <a:pt x="0" y="0"/>
                  </a:moveTo>
                  <a:lnTo>
                    <a:pt x="3140284" y="0"/>
                  </a:lnTo>
                  <a:lnTo>
                    <a:pt x="3140284" y="1826493"/>
                  </a:lnTo>
                  <a:lnTo>
                    <a:pt x="0" y="182649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/>
            <a:lstStyle/>
            <a:p>
              <a:endParaRPr lang="pt-BR"/>
            </a:p>
          </p:txBody>
        </p:sp>
        <p:sp>
          <p:nvSpPr>
            <p:cNvPr id="153" name="Google Shape;153;g376f35486bb_0_0"/>
            <p:cNvSpPr txBox="1"/>
            <p:nvPr/>
          </p:nvSpPr>
          <p:spPr>
            <a:xfrm>
              <a:off x="0" y="-28575"/>
              <a:ext cx="3140400" cy="1855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0800" tIns="50800" rIns="50800" bIns="50800" anchor="ctr" anchorCtr="0">
              <a:noAutofit/>
            </a:bodyPr>
            <a:lstStyle/>
            <a:p>
              <a:pPr marL="0" marR="0" lvl="0" indent="0" algn="ctr" rtl="0">
                <a:lnSpc>
                  <a:spcPct val="108833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54" name="Google Shape;154;g376f35486bb_0_0"/>
          <p:cNvGrpSpPr/>
          <p:nvPr/>
        </p:nvGrpSpPr>
        <p:grpSpPr>
          <a:xfrm>
            <a:off x="964747" y="1136386"/>
            <a:ext cx="8762510" cy="214573"/>
            <a:chOff x="0" y="-127110"/>
            <a:chExt cx="11683347" cy="286097"/>
          </a:xfrm>
        </p:grpSpPr>
        <p:grpSp>
          <p:nvGrpSpPr>
            <p:cNvPr id="155" name="Google Shape;155;g376f35486bb_0_0"/>
            <p:cNvGrpSpPr/>
            <p:nvPr/>
          </p:nvGrpSpPr>
          <p:grpSpPr>
            <a:xfrm>
              <a:off x="0" y="-127110"/>
              <a:ext cx="1947229" cy="286097"/>
              <a:chOff x="0" y="-28575"/>
              <a:chExt cx="437737" cy="64316"/>
            </a:xfrm>
          </p:grpSpPr>
          <p:sp>
            <p:nvSpPr>
              <p:cNvPr id="156" name="Google Shape;156;g376f35486bb_0_0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D41E5A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57" name="Google Shape;157;g376f35486bb_0_0"/>
              <p:cNvSpPr txBox="1"/>
              <p:nvPr/>
            </p:nvSpPr>
            <p:spPr>
              <a:xfrm>
                <a:off x="0" y="-28575"/>
                <a:ext cx="437700" cy="6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8" name="Google Shape;158;g376f35486bb_0_0"/>
            <p:cNvGrpSpPr/>
            <p:nvPr/>
          </p:nvGrpSpPr>
          <p:grpSpPr>
            <a:xfrm>
              <a:off x="1947224" y="-127110"/>
              <a:ext cx="1947229" cy="286097"/>
              <a:chOff x="0" y="-28575"/>
              <a:chExt cx="437737" cy="64316"/>
            </a:xfrm>
          </p:grpSpPr>
          <p:sp>
            <p:nvSpPr>
              <p:cNvPr id="159" name="Google Shape;159;g376f35486bb_0_0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56C14E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0" name="Google Shape;160;g376f35486bb_0_0"/>
              <p:cNvSpPr txBox="1"/>
              <p:nvPr/>
            </p:nvSpPr>
            <p:spPr>
              <a:xfrm>
                <a:off x="0" y="-28575"/>
                <a:ext cx="437700" cy="6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1" name="Google Shape;161;g376f35486bb_0_0"/>
            <p:cNvGrpSpPr/>
            <p:nvPr/>
          </p:nvGrpSpPr>
          <p:grpSpPr>
            <a:xfrm>
              <a:off x="3894447" y="-127110"/>
              <a:ext cx="1947229" cy="286097"/>
              <a:chOff x="0" y="-28575"/>
              <a:chExt cx="437737" cy="64316"/>
            </a:xfrm>
          </p:grpSpPr>
          <p:sp>
            <p:nvSpPr>
              <p:cNvPr id="162" name="Google Shape;162;g376f35486bb_0_0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F4BA06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3" name="Google Shape;163;g376f35486bb_0_0"/>
              <p:cNvSpPr txBox="1"/>
              <p:nvPr/>
            </p:nvSpPr>
            <p:spPr>
              <a:xfrm>
                <a:off x="0" y="-28575"/>
                <a:ext cx="437700" cy="6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4" name="Google Shape;164;g376f35486bb_0_0"/>
            <p:cNvGrpSpPr/>
            <p:nvPr/>
          </p:nvGrpSpPr>
          <p:grpSpPr>
            <a:xfrm>
              <a:off x="5841671" y="-127110"/>
              <a:ext cx="1947229" cy="286097"/>
              <a:chOff x="0" y="-28575"/>
              <a:chExt cx="437737" cy="64316"/>
            </a:xfrm>
          </p:grpSpPr>
          <p:sp>
            <p:nvSpPr>
              <p:cNvPr id="165" name="Google Shape;165;g376f35486bb_0_0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00B5E6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6" name="Google Shape;166;g376f35486bb_0_0"/>
              <p:cNvSpPr txBox="1"/>
              <p:nvPr/>
            </p:nvSpPr>
            <p:spPr>
              <a:xfrm>
                <a:off x="0" y="-28575"/>
                <a:ext cx="437700" cy="6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7" name="Google Shape;167;g376f35486bb_0_0"/>
            <p:cNvGrpSpPr/>
            <p:nvPr/>
          </p:nvGrpSpPr>
          <p:grpSpPr>
            <a:xfrm>
              <a:off x="7788894" y="-127110"/>
              <a:ext cx="1947229" cy="286097"/>
              <a:chOff x="0" y="-28575"/>
              <a:chExt cx="437737" cy="64316"/>
            </a:xfrm>
          </p:grpSpPr>
          <p:sp>
            <p:nvSpPr>
              <p:cNvPr id="168" name="Google Shape;168;g376f35486bb_0_0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DF3C46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69" name="Google Shape;169;g376f35486bb_0_0"/>
              <p:cNvSpPr txBox="1"/>
              <p:nvPr/>
            </p:nvSpPr>
            <p:spPr>
              <a:xfrm>
                <a:off x="0" y="-28575"/>
                <a:ext cx="437700" cy="6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0" name="Google Shape;170;g376f35486bb_0_0"/>
            <p:cNvGrpSpPr/>
            <p:nvPr/>
          </p:nvGrpSpPr>
          <p:grpSpPr>
            <a:xfrm>
              <a:off x="9736118" y="-127110"/>
              <a:ext cx="1947229" cy="286097"/>
              <a:chOff x="0" y="-28575"/>
              <a:chExt cx="437737" cy="64316"/>
            </a:xfrm>
          </p:grpSpPr>
          <p:sp>
            <p:nvSpPr>
              <p:cNvPr id="171" name="Google Shape;171;g376f35486bb_0_0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7666D7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72" name="Google Shape;172;g376f35486bb_0_0"/>
              <p:cNvSpPr txBox="1"/>
              <p:nvPr/>
            </p:nvSpPr>
            <p:spPr>
              <a:xfrm>
                <a:off x="0" y="-28575"/>
                <a:ext cx="437700" cy="6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grpSp>
        <p:nvGrpSpPr>
          <p:cNvPr id="173" name="Google Shape;173;g376f35486bb_0_0"/>
          <p:cNvGrpSpPr/>
          <p:nvPr/>
        </p:nvGrpSpPr>
        <p:grpSpPr>
          <a:xfrm>
            <a:off x="964743" y="6209041"/>
            <a:ext cx="8762510" cy="214573"/>
            <a:chOff x="-5" y="1"/>
            <a:chExt cx="11683347" cy="286097"/>
          </a:xfrm>
        </p:grpSpPr>
        <p:grpSp>
          <p:nvGrpSpPr>
            <p:cNvPr id="174" name="Google Shape;174;g376f35486bb_0_0"/>
            <p:cNvGrpSpPr/>
            <p:nvPr/>
          </p:nvGrpSpPr>
          <p:grpSpPr>
            <a:xfrm rot="10800000">
              <a:off x="9736113" y="1"/>
              <a:ext cx="1947229" cy="286097"/>
              <a:chOff x="0" y="-28575"/>
              <a:chExt cx="437737" cy="64316"/>
            </a:xfrm>
          </p:grpSpPr>
          <p:sp>
            <p:nvSpPr>
              <p:cNvPr id="175" name="Google Shape;175;g376f35486bb_0_0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D41E5A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76" name="Google Shape;176;g376f35486bb_0_0"/>
              <p:cNvSpPr txBox="1"/>
              <p:nvPr/>
            </p:nvSpPr>
            <p:spPr>
              <a:xfrm>
                <a:off x="0" y="-28575"/>
                <a:ext cx="437700" cy="6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7" name="Google Shape;177;g376f35486bb_0_0"/>
            <p:cNvGrpSpPr/>
            <p:nvPr/>
          </p:nvGrpSpPr>
          <p:grpSpPr>
            <a:xfrm rot="10800000">
              <a:off x="7788889" y="1"/>
              <a:ext cx="1947229" cy="286097"/>
              <a:chOff x="0" y="-28575"/>
              <a:chExt cx="437737" cy="64316"/>
            </a:xfrm>
          </p:grpSpPr>
          <p:sp>
            <p:nvSpPr>
              <p:cNvPr id="178" name="Google Shape;178;g376f35486bb_0_0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56C14E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79" name="Google Shape;179;g376f35486bb_0_0"/>
              <p:cNvSpPr txBox="1"/>
              <p:nvPr/>
            </p:nvSpPr>
            <p:spPr>
              <a:xfrm>
                <a:off x="0" y="-28575"/>
                <a:ext cx="437700" cy="6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0" name="Google Shape;180;g376f35486bb_0_0"/>
            <p:cNvGrpSpPr/>
            <p:nvPr/>
          </p:nvGrpSpPr>
          <p:grpSpPr>
            <a:xfrm rot="10800000">
              <a:off x="5841666" y="1"/>
              <a:ext cx="1947229" cy="286097"/>
              <a:chOff x="0" y="-28575"/>
              <a:chExt cx="437737" cy="64316"/>
            </a:xfrm>
          </p:grpSpPr>
          <p:sp>
            <p:nvSpPr>
              <p:cNvPr id="181" name="Google Shape;181;g376f35486bb_0_0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F4BA06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82" name="Google Shape;182;g376f35486bb_0_0"/>
              <p:cNvSpPr txBox="1"/>
              <p:nvPr/>
            </p:nvSpPr>
            <p:spPr>
              <a:xfrm>
                <a:off x="0" y="-28575"/>
                <a:ext cx="437700" cy="6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3" name="Google Shape;183;g376f35486bb_0_0"/>
            <p:cNvGrpSpPr/>
            <p:nvPr/>
          </p:nvGrpSpPr>
          <p:grpSpPr>
            <a:xfrm rot="10800000">
              <a:off x="3894442" y="1"/>
              <a:ext cx="1947229" cy="286097"/>
              <a:chOff x="0" y="-28575"/>
              <a:chExt cx="437737" cy="64316"/>
            </a:xfrm>
          </p:grpSpPr>
          <p:sp>
            <p:nvSpPr>
              <p:cNvPr id="184" name="Google Shape;184;g376f35486bb_0_0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00B5E6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85" name="Google Shape;185;g376f35486bb_0_0"/>
              <p:cNvSpPr txBox="1"/>
              <p:nvPr/>
            </p:nvSpPr>
            <p:spPr>
              <a:xfrm>
                <a:off x="0" y="-28575"/>
                <a:ext cx="437700" cy="6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6" name="Google Shape;186;g376f35486bb_0_0"/>
            <p:cNvGrpSpPr/>
            <p:nvPr/>
          </p:nvGrpSpPr>
          <p:grpSpPr>
            <a:xfrm rot="10800000">
              <a:off x="1947219" y="1"/>
              <a:ext cx="1947229" cy="286097"/>
              <a:chOff x="0" y="-28575"/>
              <a:chExt cx="437737" cy="64316"/>
            </a:xfrm>
          </p:grpSpPr>
          <p:sp>
            <p:nvSpPr>
              <p:cNvPr id="187" name="Google Shape;187;g376f35486bb_0_0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DF3C46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88" name="Google Shape;188;g376f35486bb_0_0"/>
              <p:cNvSpPr txBox="1"/>
              <p:nvPr/>
            </p:nvSpPr>
            <p:spPr>
              <a:xfrm>
                <a:off x="0" y="-28575"/>
                <a:ext cx="437700" cy="6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9" name="Google Shape;189;g376f35486bb_0_0"/>
            <p:cNvGrpSpPr/>
            <p:nvPr/>
          </p:nvGrpSpPr>
          <p:grpSpPr>
            <a:xfrm rot="10800000">
              <a:off x="-5" y="1"/>
              <a:ext cx="1947229" cy="286097"/>
              <a:chOff x="0" y="-28575"/>
              <a:chExt cx="437737" cy="64316"/>
            </a:xfrm>
          </p:grpSpPr>
          <p:sp>
            <p:nvSpPr>
              <p:cNvPr id="190" name="Google Shape;190;g376f35486bb_0_0"/>
              <p:cNvSpPr/>
              <p:nvPr/>
            </p:nvSpPr>
            <p:spPr>
              <a:xfrm>
                <a:off x="0" y="0"/>
                <a:ext cx="437737" cy="35741"/>
              </a:xfrm>
              <a:custGeom>
                <a:avLst/>
                <a:gdLst/>
                <a:ahLst/>
                <a:cxnLst/>
                <a:rect l="l" t="t" r="r" b="b"/>
                <a:pathLst>
                  <a:path w="437737" h="35741" extrusionOk="0">
                    <a:moveTo>
                      <a:pt x="0" y="0"/>
                    </a:moveTo>
                    <a:lnTo>
                      <a:pt x="437737" y="0"/>
                    </a:lnTo>
                    <a:lnTo>
                      <a:pt x="437737" y="35741"/>
                    </a:lnTo>
                    <a:lnTo>
                      <a:pt x="0" y="35741"/>
                    </a:lnTo>
                    <a:close/>
                  </a:path>
                </a:pathLst>
              </a:custGeom>
              <a:solidFill>
                <a:srgbClr val="7666D7"/>
              </a:solidFill>
              <a:ln>
                <a:noFill/>
              </a:ln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91" name="Google Shape;191;g376f35486bb_0_0"/>
              <p:cNvSpPr txBox="1"/>
              <p:nvPr/>
            </p:nvSpPr>
            <p:spPr>
              <a:xfrm>
                <a:off x="0" y="-28575"/>
                <a:ext cx="437700" cy="64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60725" tIns="60725" rIns="60725" bIns="60725" anchor="ctr" anchorCtr="0">
                <a:noAutofit/>
              </a:bodyPr>
              <a:lstStyle/>
              <a:p>
                <a:pPr marL="0" marR="0" lvl="0" indent="0" algn="ctr" rtl="0">
                  <a:lnSpc>
                    <a:spcPct val="108888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92" name="Google Shape;192;g376f35486bb_0_0"/>
          <p:cNvSpPr txBox="1"/>
          <p:nvPr/>
        </p:nvSpPr>
        <p:spPr>
          <a:xfrm>
            <a:off x="2134562" y="1387957"/>
            <a:ext cx="6423000" cy="78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lnSpc>
                <a:spcPct val="139994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121" b="1">
                <a:solidFill>
                  <a:srgbClr val="D41E5A"/>
                </a:solidFill>
                <a:latin typeface="Poppins"/>
                <a:ea typeface="Poppins"/>
                <a:cs typeface="Poppins"/>
                <a:sym typeface="Poppins"/>
              </a:rPr>
              <a:t>TÍTULO</a:t>
            </a:r>
            <a:endParaRPr sz="100"/>
          </a:p>
        </p:txBody>
      </p:sp>
      <p:sp>
        <p:nvSpPr>
          <p:cNvPr id="193" name="Google Shape;193;g376f35486bb_0_0"/>
          <p:cNvSpPr txBox="1"/>
          <p:nvPr/>
        </p:nvSpPr>
        <p:spPr>
          <a:xfrm>
            <a:off x="1540850" y="2699502"/>
            <a:ext cx="7610400" cy="3027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just" rtl="0">
              <a:lnSpc>
                <a:spcPct val="173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>
                <a:solidFill>
                  <a:srgbClr val="18265B"/>
                </a:solidFill>
                <a:latin typeface="Poppins"/>
                <a:ea typeface="Poppins"/>
                <a:cs typeface="Poppins"/>
                <a:sym typeface="Poppins"/>
              </a:rPr>
              <a:t>Texto…..</a:t>
            </a:r>
            <a:endParaRPr sz="3000">
              <a:solidFill>
                <a:srgbClr val="18265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457200" marR="0" lvl="0" indent="-419100" algn="just" rtl="0">
              <a:lnSpc>
                <a:spcPct val="173000"/>
              </a:lnSpc>
              <a:spcBef>
                <a:spcPts val="0"/>
              </a:spcBef>
              <a:spcAft>
                <a:spcPts val="0"/>
              </a:spcAft>
              <a:buClr>
                <a:srgbClr val="18265B"/>
              </a:buClr>
              <a:buSzPts val="3000"/>
              <a:buFont typeface="Poppins"/>
              <a:buChar char="●"/>
            </a:pPr>
            <a:r>
              <a:rPr lang="en-US" sz="3000">
                <a:solidFill>
                  <a:srgbClr val="18265B"/>
                </a:solidFill>
                <a:latin typeface="Poppins"/>
                <a:ea typeface="Poppins"/>
                <a:cs typeface="Poppins"/>
                <a:sym typeface="Poppins"/>
              </a:rPr>
              <a:t>xxxxxxxxxx</a:t>
            </a:r>
            <a:endParaRPr sz="3000">
              <a:solidFill>
                <a:srgbClr val="18265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457200" marR="0" lvl="0" indent="-419100" algn="just" rtl="0">
              <a:lnSpc>
                <a:spcPct val="173000"/>
              </a:lnSpc>
              <a:spcBef>
                <a:spcPts val="0"/>
              </a:spcBef>
              <a:spcAft>
                <a:spcPts val="0"/>
              </a:spcAft>
              <a:buClr>
                <a:srgbClr val="18265B"/>
              </a:buClr>
              <a:buSzPts val="3000"/>
              <a:buFont typeface="Poppins"/>
              <a:buChar char="●"/>
            </a:pPr>
            <a:r>
              <a:rPr lang="en-US" sz="3000">
                <a:solidFill>
                  <a:srgbClr val="18265B"/>
                </a:solidFill>
                <a:latin typeface="Poppins"/>
                <a:ea typeface="Poppins"/>
                <a:cs typeface="Poppins"/>
                <a:sym typeface="Poppins"/>
              </a:rPr>
              <a:t>xxxxxxxxxx</a:t>
            </a:r>
            <a:endParaRPr sz="1500">
              <a:solidFill>
                <a:srgbClr val="18265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just" rtl="0">
              <a:lnSpc>
                <a:spcPct val="17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18265B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marL="0" marR="0" lvl="0" indent="0" algn="just" rtl="0">
              <a:lnSpc>
                <a:spcPct val="173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500">
              <a:solidFill>
                <a:srgbClr val="18265B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Personalizar</PresentationFormat>
  <Paragraphs>6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Poppins</vt:lpstr>
      <vt:lpstr>Calibri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Luana Priscila Wunsch</cp:lastModifiedBy>
  <cp:revision>1</cp:revision>
  <dcterms:created xsi:type="dcterms:W3CDTF">2006-08-16T00:00:00Z</dcterms:created>
  <dcterms:modified xsi:type="dcterms:W3CDTF">2025-08-21T17:34:28Z</dcterms:modified>
</cp:coreProperties>
</file>