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517F"/>
    <a:srgbClr val="C42A67"/>
    <a:srgbClr val="E379B4"/>
    <a:srgbClr val="FF197C"/>
    <a:srgbClr val="1FB79C"/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38CCA-0155-4CEE-A6E8-67841A88914C}" v="13" dt="2024-06-08T18:16:09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25" autoAdjust="0"/>
    <p:restoredTop sz="99643" autoAdjust="0"/>
  </p:normalViewPr>
  <p:slideViewPr>
    <p:cSldViewPr snapToGrid="0">
      <p:cViewPr>
        <p:scale>
          <a:sx n="75" d="100"/>
          <a:sy n="75" d="100"/>
        </p:scale>
        <p:origin x="-1752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17784" y="4685342"/>
            <a:ext cx="10196263" cy="934156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=""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17785" y="2516783"/>
            <a:ext cx="10196262" cy="191685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043" y="6557763"/>
            <a:ext cx="2743200" cy="231423"/>
          </a:xfrm>
        </p:spPr>
        <p:txBody>
          <a:bodyPr anchor="ctr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=""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4343" y="23814"/>
            <a:ext cx="10618899" cy="10067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rgbClr val="72517F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=""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524000"/>
            <a:ext cx="11774487" cy="4987892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BE0DB28E-106A-B7DD-8927-24FC26665894}"/>
              </a:ext>
            </a:extLst>
          </p:cNvPr>
          <p:cNvSpPr txBox="1"/>
          <p:nvPr userDrawn="1"/>
        </p:nvSpPr>
        <p:spPr>
          <a:xfrm>
            <a:off x="208756" y="6511892"/>
            <a:ext cx="8925196" cy="3231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1500" dirty="0" smtClean="0">
                <a:solidFill>
                  <a:srgbClr val="7251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Simpósio de Atuação e Pesquisa </a:t>
            </a:r>
            <a:r>
              <a:rPr lang="pt-BR" sz="1500" smtClean="0">
                <a:solidFill>
                  <a:srgbClr val="7251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1500" smtClean="0">
                <a:solidFill>
                  <a:srgbClr val="7251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Psicologia (SIAPP)</a:t>
            </a:r>
            <a:r>
              <a:rPr lang="pt-BR" sz="1500" baseline="0" smtClean="0">
                <a:solidFill>
                  <a:srgbClr val="7251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18 a 20 </a:t>
            </a:r>
            <a:endParaRPr lang="pt-BR" sz="1500" dirty="0">
              <a:solidFill>
                <a:srgbClr val="7251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=""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sdgsdgsdghsdgdgd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 err="1" smtClean="0"/>
              <a:t>teeryueruyer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74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</Words>
  <Application>Microsoft Office PowerPoint</Application>
  <PresentationFormat>Personalizar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</cp:lastModifiedBy>
  <cp:revision>6</cp:revision>
  <dcterms:created xsi:type="dcterms:W3CDTF">2022-08-03T11:57:15Z</dcterms:created>
  <dcterms:modified xsi:type="dcterms:W3CDTF">2024-11-13T16:59:00Z</dcterms:modified>
</cp:coreProperties>
</file>