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4" r:id="rId4"/>
    <p:sldId id="265" r:id="rId5"/>
    <p:sldId id="263" r:id="rId6"/>
  </p:sldIdLst>
  <p:sldSz cx="9144000" cy="6858000" type="screen4x3"/>
  <p:notesSz cx="6858000" cy="9144000"/>
  <p:custDataLst>
    <p:tags r:id="rId9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67461-53B6-472C-B3B1-4F4C91D451A9}" type="datetimeFigureOut">
              <a:rPr lang="pt-BR" smtClean="0"/>
              <a:t>03/09/2021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845CD-145E-4C31-A0B5-2C7BE461B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3276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60743-3540-4080-B3B9-8429AD27BDAA}" type="datetimeFigureOut">
              <a:rPr lang="pt-BR" smtClean="0"/>
              <a:t>03/09/2021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0DF84-B7C3-4E4B-A02B-51FECE5E9D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233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F84-B7C3-4E4B-A02B-51FECE5E9DE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5704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Siga as recomendações quanto ao tamanho da letra no</a:t>
            </a:r>
            <a:r>
              <a:rPr lang="pt-BR" baseline="0" dirty="0"/>
              <a:t> </a:t>
            </a:r>
            <a:r>
              <a:rPr lang="pt-BR" baseline="0" dirty="0" err="1"/>
              <a:t>template</a:t>
            </a:r>
            <a:r>
              <a:rPr lang="pt-BR" baseline="0"/>
              <a:t>;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F84-B7C3-4E4B-A02B-51FECE5E9DE9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982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Siga as recomendações quanto ao tamanho da letra no</a:t>
            </a:r>
            <a:r>
              <a:rPr lang="pt-BR" baseline="0" dirty="0"/>
              <a:t> </a:t>
            </a:r>
            <a:r>
              <a:rPr lang="pt-BR" baseline="0" dirty="0" err="1"/>
              <a:t>template</a:t>
            </a:r>
            <a:r>
              <a:rPr lang="pt-BR" baseline="0"/>
              <a:t>;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F84-B7C3-4E4B-A02B-51FECE5E9DE9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220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Siga as recomendações quanto ao tamanho da letra no</a:t>
            </a:r>
            <a:r>
              <a:rPr lang="pt-BR" baseline="0" dirty="0"/>
              <a:t> </a:t>
            </a:r>
            <a:r>
              <a:rPr lang="pt-BR" baseline="0" dirty="0" err="1"/>
              <a:t>template</a:t>
            </a:r>
            <a:r>
              <a:rPr lang="pt-BR" baseline="0"/>
              <a:t>;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F84-B7C3-4E4B-A02B-51FECE5E9DE9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7941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F84-B7C3-4E4B-A02B-51FECE5E9DE9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5704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dirty="0"/>
              <a:t>Clique para editar o estilo do título mestre</a:t>
            </a:r>
            <a:endParaRPr kumimoji="0" lang="en-US" dirty="0"/>
          </a:p>
        </p:txBody>
      </p:sp>
      <p:sp>
        <p:nvSpPr>
          <p:cNvPr id="15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dirty="0"/>
              <a:t>Clique para editar o estilo do subtítulo mestre</a:t>
            </a:r>
            <a:endParaRPr kumimoji="0" lang="en-US" dirty="0"/>
          </a:p>
        </p:txBody>
      </p:sp>
      <p:sp>
        <p:nvSpPr>
          <p:cNvPr id="17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E700DB3-DBF0-4086-B675-117E7A9610B8}" type="datetimeFigureOut">
              <a:rPr lang="pt-BR" smtClean="0"/>
              <a:pPr/>
              <a:t>03/09/2021</a:t>
            </a:fld>
            <a:endParaRPr lang="pt-BR"/>
          </a:p>
        </p:txBody>
      </p:sp>
      <p:sp>
        <p:nvSpPr>
          <p:cNvPr id="18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6" name="Retângulo 15"/>
          <p:cNvSpPr/>
          <p:nvPr userDrawn="1"/>
        </p:nvSpPr>
        <p:spPr>
          <a:xfrm>
            <a:off x="-11622" y="1898829"/>
            <a:ext cx="91556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0" lang="pt-BR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CONEXÃO UNIFAMETRO 2021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ts val="600"/>
              </a:spcAft>
            </a:pPr>
            <a:endParaRPr kumimoji="0" lang="pt-BR" sz="6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XVII SEMANA ACADÊMICA</a:t>
            </a:r>
          </a:p>
        </p:txBody>
      </p:sp>
      <p:pic>
        <p:nvPicPr>
          <p:cNvPr id="20" name="Imagem 1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63" b="4128"/>
          <a:stretch/>
        </p:blipFill>
        <p:spPr>
          <a:xfrm>
            <a:off x="0" y="1841"/>
            <a:ext cx="9144000" cy="1584176"/>
          </a:xfrm>
          <a:prstGeom prst="rect">
            <a:avLst/>
          </a:prstGeom>
        </p:spPr>
      </p:pic>
      <p:sp>
        <p:nvSpPr>
          <p:cNvPr id="23" name="Retângulo 22">
            <a:extLst>
              <a:ext uri="{FF2B5EF4-FFF2-40B4-BE49-F238E27FC236}">
                <a16:creationId xmlns:a16="http://schemas.microsoft.com/office/drawing/2014/main" id="{9B6B83AA-CB6A-4B23-B492-87D5FD6F2188}"/>
              </a:ext>
            </a:extLst>
          </p:cNvPr>
          <p:cNvSpPr/>
          <p:nvPr userDrawn="1"/>
        </p:nvSpPr>
        <p:spPr>
          <a:xfrm>
            <a:off x="2029" y="6675121"/>
            <a:ext cx="9144000" cy="1828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/>
          <p:cNvSpPr/>
          <p:nvPr userDrawn="1"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 userDrawn="1"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 userDrawn="1"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 userDrawn="1"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rgbClr val="FFFF00"/>
          </a:solidFill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457200" y="1070248"/>
            <a:ext cx="8229600" cy="990600"/>
          </a:xfrm>
        </p:spPr>
        <p:txBody>
          <a:bodyPr/>
          <a:lstStyle>
            <a:lvl1pPr>
              <a:defRPr>
                <a:solidFill>
                  <a:srgbClr val="1A8F18"/>
                </a:solidFill>
              </a:defRPr>
            </a:lvl1pPr>
          </a:lstStyle>
          <a:p>
            <a:r>
              <a:rPr kumimoji="0" lang="pt-BR" dirty="0"/>
              <a:t>Clique para editar o estilo do título mestre</a:t>
            </a:r>
            <a:endParaRPr kumimoji="0" lang="en-US" dirty="0"/>
          </a:p>
        </p:txBody>
      </p:sp>
      <p:sp>
        <p:nvSpPr>
          <p:cNvPr id="13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2354960" y="6362356"/>
            <a:ext cx="1208928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03/09/2021</a:t>
            </a:fld>
            <a:endParaRPr lang="pt-BR" dirty="0"/>
          </a:p>
        </p:txBody>
      </p:sp>
      <p:sp>
        <p:nvSpPr>
          <p:cNvPr id="1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547664" y="6362356"/>
            <a:ext cx="810344" cy="36576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83568" y="6356350"/>
            <a:ext cx="792088" cy="365760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3" name="Espaço Reservado para Conteúdo 7"/>
          <p:cNvSpPr>
            <a:spLocks noGrp="1"/>
          </p:cNvSpPr>
          <p:nvPr>
            <p:ph sz="quarter" idx="1" hasCustomPrompt="1"/>
          </p:nvPr>
        </p:nvSpPr>
        <p:spPr>
          <a:xfrm>
            <a:off x="457200" y="2348880"/>
            <a:ext cx="8229600" cy="3456384"/>
          </a:xfrm>
        </p:spPr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pt-BR" dirty="0"/>
              <a:t>Clique para editar os estilos do texto mestre</a:t>
            </a:r>
          </a:p>
          <a:p>
            <a:pPr lvl="1" eaLnBrk="1" latinLnBrk="0" hangingPunct="1"/>
            <a:r>
              <a:rPr lang="pt-BR" dirty="0"/>
              <a:t>Segundo nível</a:t>
            </a:r>
          </a:p>
          <a:p>
            <a:pPr lvl="2" eaLnBrk="1" latinLnBrk="0" hangingPunct="1"/>
            <a:r>
              <a:rPr lang="pt-BR" dirty="0"/>
              <a:t>Terceiro nível</a:t>
            </a:r>
          </a:p>
          <a:p>
            <a:pPr lvl="3" eaLnBrk="1" latinLnBrk="0" hangingPunct="1"/>
            <a:r>
              <a:rPr lang="pt-BR" dirty="0"/>
              <a:t>Quarto nível</a:t>
            </a:r>
          </a:p>
          <a:p>
            <a:pPr lvl="4" eaLnBrk="1" latinLnBrk="0" hangingPunct="1"/>
            <a:r>
              <a:rPr lang="pt-BR" dirty="0"/>
              <a:t>Quinto nível</a:t>
            </a:r>
            <a:endParaRPr kumimoji="0" lang="en-US" dirty="0"/>
          </a:p>
        </p:txBody>
      </p:sp>
      <p:pic>
        <p:nvPicPr>
          <p:cNvPr id="24" name="Imagem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489" y="5589240"/>
            <a:ext cx="1320983" cy="856193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 userDrawn="1"/>
        </p:nvPicPr>
        <p:blipFill rotWithShape="1">
          <a:blip r:embed="rId3"/>
          <a:srcRect l="12201" t="34600" r="35825" b="17800"/>
          <a:stretch/>
        </p:blipFill>
        <p:spPr>
          <a:xfrm>
            <a:off x="0" y="-4762"/>
            <a:ext cx="1992514" cy="1026447"/>
          </a:xfrm>
          <a:prstGeom prst="rect">
            <a:avLst/>
          </a:prstGeom>
        </p:spPr>
      </p:pic>
      <p:sp>
        <p:nvSpPr>
          <p:cNvPr id="14" name="Retângulo 13">
            <a:extLst>
              <a:ext uri="{FF2B5EF4-FFF2-40B4-BE49-F238E27FC236}">
                <a16:creationId xmlns:a16="http://schemas.microsoft.com/office/drawing/2014/main" id="{9B6B83AA-CB6A-4B23-B492-87D5FD6F2188}"/>
              </a:ext>
            </a:extLst>
          </p:cNvPr>
          <p:cNvSpPr/>
          <p:nvPr userDrawn="1"/>
        </p:nvSpPr>
        <p:spPr>
          <a:xfrm>
            <a:off x="0" y="975966"/>
            <a:ext cx="9144000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9B6B83AA-CB6A-4B23-B492-87D5FD6F2188}"/>
              </a:ext>
            </a:extLst>
          </p:cNvPr>
          <p:cNvSpPr/>
          <p:nvPr userDrawn="1"/>
        </p:nvSpPr>
        <p:spPr>
          <a:xfrm>
            <a:off x="3707904" y="6439656"/>
            <a:ext cx="5436096" cy="1828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03/09/2021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03/09/2021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03/09/2021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03/09/2021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dirty="0"/>
              <a:t>Clique para editar o estilo do título mestre</a:t>
            </a:r>
            <a:endParaRPr kumimoji="0" lang="en-US" dirty="0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03/09/2021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9" name="Conector reto 28"/>
          <p:cNvSpPr>
            <a:spLocks noChangeShapeType="1"/>
          </p:cNvSpPr>
          <p:nvPr userDrawn="1"/>
        </p:nvSpPr>
        <p:spPr bwMode="auto">
          <a:xfrm>
            <a:off x="457200" y="980728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 userDrawn="1"/>
        </p:nvSpPr>
        <p:spPr>
          <a:xfrm rot="5400000">
            <a:off x="527986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3806552"/>
            <a:ext cx="6858000" cy="990600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 de Texto 2"/>
          <p:cNvSpPr txBox="1">
            <a:spLocks noChangeArrowheads="1"/>
          </p:cNvSpPr>
          <p:nvPr/>
        </p:nvSpPr>
        <p:spPr bwMode="auto">
          <a:xfrm>
            <a:off x="358194" y="3068961"/>
            <a:ext cx="842761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INSERIR O NOME DO ENCONTRO CIENTÍFICO</a:t>
            </a:r>
            <a:endParaRPr kumimoji="0" lang="pt-BR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ítulo 2"/>
          <p:cNvSpPr>
            <a:spLocks noGrp="1"/>
          </p:cNvSpPr>
          <p:nvPr>
            <p:ph type="subTitle" idx="1"/>
          </p:nvPr>
        </p:nvSpPr>
        <p:spPr>
          <a:xfrm>
            <a:off x="1187624" y="4999924"/>
            <a:ext cx="6912768" cy="792088"/>
          </a:xfrm>
        </p:spPr>
        <p:txBody>
          <a:bodyPr>
            <a:normAutofit/>
          </a:bodyPr>
          <a:lstStyle/>
          <a:p>
            <a:pPr algn="ctr"/>
            <a:r>
              <a:rPr lang="pt-BR" b="1" u="sng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Apresentador</a:t>
            </a:r>
          </a:p>
          <a:p>
            <a:pPr algn="ctr"/>
            <a:r>
              <a:rPr lang="pt-BR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  <a:endParaRPr lang="pt-BR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448840" y="5981218"/>
            <a:ext cx="22463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ts val="600"/>
              </a:spcBef>
              <a:buClr>
                <a:srgbClr val="72A376"/>
              </a:buClr>
              <a:buSzPct val="76000"/>
            </a:pPr>
            <a:r>
              <a:rPr lang="pt-BR" sz="2000" b="1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Sessão Temática</a:t>
            </a:r>
          </a:p>
        </p:txBody>
      </p:sp>
    </p:spTree>
    <p:extLst>
      <p:ext uri="{BB962C8B-B14F-4D97-AF65-F5344CB8AC3E}">
        <p14:creationId xmlns:p14="http://schemas.microsoft.com/office/powerpoint/2010/main" val="1566676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700808"/>
            <a:ext cx="2257800" cy="486544"/>
          </a:xfrm>
        </p:spPr>
        <p:txBody>
          <a:bodyPr>
            <a:noAutofit/>
          </a:bodyPr>
          <a:lstStyle/>
          <a:p>
            <a:r>
              <a:rPr lang="pt-BR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107504" y="2523285"/>
            <a:ext cx="3819273" cy="3137963"/>
          </a:xfrm>
          <a:ln>
            <a:solidFill>
              <a:schemeClr val="tx1"/>
            </a:solidFill>
            <a:prstDash val="dash"/>
          </a:ln>
        </p:spPr>
        <p:txBody>
          <a:bodyPr>
            <a:normAutofit lnSpcReduction="10000"/>
          </a:bodyPr>
          <a:lstStyle/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Apresente em tópicos os pontos centrais de seu objeto de estudo;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Fundamente com as referências centrais de seu trabalho;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Encadeie as ideias com coerência e coesão;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Apresente o objetivo geral de seu trabalho;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2354960" y="6362356"/>
            <a:ext cx="1208928" cy="365760"/>
          </a:xfrm>
        </p:spPr>
        <p:txBody>
          <a:bodyPr/>
          <a:lstStyle/>
          <a:p>
            <a:fld id="{7A697211-F3CA-47EB-A051-0E35FD28C521}" type="datetime1">
              <a:rPr lang="pt-BR" smtClean="0"/>
              <a:pPr/>
              <a:t>03/09/2021</a:t>
            </a:fld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83568" y="6356350"/>
            <a:ext cx="792088" cy="365760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F30263CA-8AB1-4FBC-AECC-47536F67952B}"/>
              </a:ext>
            </a:extLst>
          </p:cNvPr>
          <p:cNvSpPr txBox="1">
            <a:spLocks/>
          </p:cNvSpPr>
          <p:nvPr/>
        </p:nvSpPr>
        <p:spPr>
          <a:xfrm>
            <a:off x="4932040" y="1718320"/>
            <a:ext cx="3322712" cy="486544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8" name="Espaço Reservado para Conteúdo 4">
            <a:extLst>
              <a:ext uri="{FF2B5EF4-FFF2-40B4-BE49-F238E27FC236}">
                <a16:creationId xmlns:a16="http://schemas.microsoft.com/office/drawing/2014/main" id="{2357E54B-E28C-434D-809F-AABB0950BF9F}"/>
              </a:ext>
            </a:extLst>
          </p:cNvPr>
          <p:cNvSpPr txBox="1">
            <a:spLocks/>
          </p:cNvSpPr>
          <p:nvPr/>
        </p:nvSpPr>
        <p:spPr>
          <a:xfrm>
            <a:off x="4716017" y="2420888"/>
            <a:ext cx="3970783" cy="2808312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Apresente os pontos principais de sua metodologia: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Tipo de estudo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Local da pesquisa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Sujeitos do estudo (se há);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Abordagem metodológica;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Análise dos resultados;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Aspectos éticos e legais do estudo;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3140F7BD-F788-472D-A6EA-30A0D3155E19}"/>
              </a:ext>
            </a:extLst>
          </p:cNvPr>
          <p:cNvSpPr txBox="1">
            <a:spLocks/>
          </p:cNvSpPr>
          <p:nvPr/>
        </p:nvSpPr>
        <p:spPr>
          <a:xfrm>
            <a:off x="4246863" y="44624"/>
            <a:ext cx="4573609" cy="846584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0C9BD940-CBCC-4ED4-8DBE-CDDA270E3323}"/>
              </a:ext>
            </a:extLst>
          </p:cNvPr>
          <p:cNvSpPr txBox="1">
            <a:spLocks/>
          </p:cNvSpPr>
          <p:nvPr/>
        </p:nvSpPr>
        <p:spPr>
          <a:xfrm>
            <a:off x="3707904" y="980728"/>
            <a:ext cx="5112568" cy="7390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t-BR" sz="1600" i="1" u="sng">
                <a:latin typeface="Arial" panose="020B0604020202020204" pitchFamily="34" charset="0"/>
                <a:cs typeface="Arial" panose="020B0604020202020204" pitchFamily="34" charset="0"/>
              </a:rPr>
              <a:t>Relator</a:t>
            </a:r>
          </a:p>
          <a:p>
            <a:pPr marL="0" indent="0" algn="r">
              <a:buNone/>
            </a:pPr>
            <a:r>
              <a:rPr lang="pt-BR" sz="1600" i="1"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  <a:endParaRPr lang="pt-BR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592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1624" y="1718320"/>
            <a:ext cx="2646240" cy="486544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107504" y="2523285"/>
            <a:ext cx="3819273" cy="3137963"/>
          </a:xfrm>
          <a:ln>
            <a:solidFill>
              <a:schemeClr val="tx1"/>
            </a:solidFill>
            <a:prstDash val="dash"/>
          </a:ln>
        </p:spPr>
        <p:txBody>
          <a:bodyPr>
            <a:norm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Sessão mais importante do trabalho;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Ilustre com imagens, quadros e tabelas;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Fundamente com referências atuais;</a:t>
            </a:r>
          </a:p>
          <a:p>
            <a:pPr marL="0" indent="0" algn="just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2354960" y="6362356"/>
            <a:ext cx="1208928" cy="365760"/>
          </a:xfrm>
        </p:spPr>
        <p:txBody>
          <a:bodyPr/>
          <a:lstStyle/>
          <a:p>
            <a:fld id="{7A697211-F3CA-47EB-A051-0E35FD28C521}" type="datetime1">
              <a:rPr lang="pt-BR" smtClean="0"/>
              <a:pPr/>
              <a:t>03/09/2021</a:t>
            </a:fld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83568" y="6356350"/>
            <a:ext cx="792088" cy="365760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3140F7BD-F788-472D-A6EA-30A0D3155E19}"/>
              </a:ext>
            </a:extLst>
          </p:cNvPr>
          <p:cNvSpPr txBox="1">
            <a:spLocks/>
          </p:cNvSpPr>
          <p:nvPr/>
        </p:nvSpPr>
        <p:spPr>
          <a:xfrm>
            <a:off x="4246863" y="44624"/>
            <a:ext cx="4573609" cy="846584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0C9BD940-CBCC-4ED4-8DBE-CDDA270E3323}"/>
              </a:ext>
            </a:extLst>
          </p:cNvPr>
          <p:cNvSpPr txBox="1">
            <a:spLocks/>
          </p:cNvSpPr>
          <p:nvPr/>
        </p:nvSpPr>
        <p:spPr>
          <a:xfrm>
            <a:off x="3707904" y="980728"/>
            <a:ext cx="5112568" cy="7390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t-BR" sz="1600" i="1" u="sng">
                <a:latin typeface="Arial" panose="020B0604020202020204" pitchFamily="34" charset="0"/>
                <a:cs typeface="Arial" panose="020B0604020202020204" pitchFamily="34" charset="0"/>
              </a:rPr>
              <a:t>Relator</a:t>
            </a:r>
          </a:p>
          <a:p>
            <a:pPr marL="0" indent="0" algn="r">
              <a:buNone/>
            </a:pPr>
            <a:r>
              <a:rPr lang="pt-BR" sz="1600" i="1"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  <a:endParaRPr lang="pt-BR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agem 12" descr="Mapa com linhas coloridas&#10;&#10;Descrição gerada automaticamente">
            <a:extLst>
              <a:ext uri="{FF2B5EF4-FFF2-40B4-BE49-F238E27FC236}">
                <a16:creationId xmlns:a16="http://schemas.microsoft.com/office/drawing/2014/main" id="{EB961C17-D281-451D-AEA8-0310E8A0BD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017" y="1916832"/>
            <a:ext cx="4904463" cy="3678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510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1623" y="2132856"/>
            <a:ext cx="2988225" cy="486544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107504" y="2739309"/>
            <a:ext cx="3819273" cy="3137963"/>
          </a:xfrm>
          <a:ln>
            <a:solidFill>
              <a:schemeClr val="tx1"/>
            </a:solidFill>
            <a:prstDash val="dash"/>
          </a:ln>
        </p:spPr>
        <p:txBody>
          <a:bodyPr>
            <a:norm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Síntese formulada a partir de seus resultados;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Proposições para novas pesquisas;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Limitações do estudo;</a:t>
            </a:r>
          </a:p>
          <a:p>
            <a:pPr marL="0" indent="0" algn="just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2354960" y="6362356"/>
            <a:ext cx="1208928" cy="365760"/>
          </a:xfrm>
        </p:spPr>
        <p:txBody>
          <a:bodyPr/>
          <a:lstStyle/>
          <a:p>
            <a:fld id="{7A697211-F3CA-47EB-A051-0E35FD28C521}" type="datetime1">
              <a:rPr lang="pt-BR" smtClean="0"/>
              <a:pPr/>
              <a:t>03/09/2021</a:t>
            </a:fld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83568" y="6356350"/>
            <a:ext cx="792088" cy="365760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3140F7BD-F788-472D-A6EA-30A0D3155E19}"/>
              </a:ext>
            </a:extLst>
          </p:cNvPr>
          <p:cNvSpPr txBox="1">
            <a:spLocks/>
          </p:cNvSpPr>
          <p:nvPr/>
        </p:nvSpPr>
        <p:spPr>
          <a:xfrm>
            <a:off x="4246863" y="44624"/>
            <a:ext cx="4573609" cy="846584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0C9BD940-CBCC-4ED4-8DBE-CDDA270E3323}"/>
              </a:ext>
            </a:extLst>
          </p:cNvPr>
          <p:cNvSpPr txBox="1">
            <a:spLocks/>
          </p:cNvSpPr>
          <p:nvPr/>
        </p:nvSpPr>
        <p:spPr>
          <a:xfrm>
            <a:off x="3707904" y="980728"/>
            <a:ext cx="5112568" cy="7390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t-BR" sz="1600" i="1" u="sng">
                <a:latin typeface="Arial" panose="020B0604020202020204" pitchFamily="34" charset="0"/>
                <a:cs typeface="Arial" panose="020B0604020202020204" pitchFamily="34" charset="0"/>
              </a:rPr>
              <a:t>Relator</a:t>
            </a:r>
          </a:p>
          <a:p>
            <a:pPr marL="0" indent="0" algn="r">
              <a:buNone/>
            </a:pPr>
            <a:r>
              <a:rPr lang="pt-BR" sz="1600" i="1"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  <a:endParaRPr lang="pt-BR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4">
            <a:extLst>
              <a:ext uri="{FF2B5EF4-FFF2-40B4-BE49-F238E27FC236}">
                <a16:creationId xmlns:a16="http://schemas.microsoft.com/office/drawing/2014/main" id="{684C819F-F86D-4A21-B94E-A8E1FD5E2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4030" y="3140968"/>
            <a:ext cx="3819273" cy="64633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Fundamente com suas principais referências no formato ABNT;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ED0F69A0-4715-403A-A618-9BED42FE6B80}"/>
              </a:ext>
            </a:extLst>
          </p:cNvPr>
          <p:cNvSpPr txBox="1">
            <a:spLocks/>
          </p:cNvSpPr>
          <p:nvPr/>
        </p:nvSpPr>
        <p:spPr>
          <a:xfrm>
            <a:off x="5454152" y="2366392"/>
            <a:ext cx="2574232" cy="486544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2340161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3806552"/>
            <a:ext cx="6858000" cy="990600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 de Texto 2"/>
          <p:cNvSpPr txBox="1">
            <a:spLocks noChangeArrowheads="1"/>
          </p:cNvSpPr>
          <p:nvPr/>
        </p:nvSpPr>
        <p:spPr bwMode="auto">
          <a:xfrm>
            <a:off x="358194" y="3068961"/>
            <a:ext cx="842761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INSERIR O NOME DO ENCONTRO CIENTÍFICO</a:t>
            </a:r>
            <a:endParaRPr kumimoji="0" lang="pt-BR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187624" y="4999924"/>
            <a:ext cx="6912768" cy="792088"/>
          </a:xfrm>
        </p:spPr>
        <p:txBody>
          <a:bodyPr>
            <a:normAutofit/>
          </a:bodyPr>
          <a:lstStyle/>
          <a:p>
            <a:pPr algn="ctr"/>
            <a:r>
              <a:rPr lang="pt-BR" b="1" u="sng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Relator</a:t>
            </a:r>
          </a:p>
          <a:p>
            <a:pPr algn="ctr"/>
            <a:r>
              <a:rPr lang="pt-BR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448840" y="5981218"/>
            <a:ext cx="22463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ts val="600"/>
              </a:spcBef>
              <a:buClr>
                <a:srgbClr val="72A376"/>
              </a:buClr>
              <a:buSzPct val="76000"/>
            </a:pPr>
            <a:r>
              <a:rPr lang="pt-BR" sz="2000" b="1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Sessão Temática</a:t>
            </a:r>
          </a:p>
        </p:txBody>
      </p:sp>
    </p:spTree>
    <p:extLst>
      <p:ext uri="{BB962C8B-B14F-4D97-AF65-F5344CB8AC3E}">
        <p14:creationId xmlns:p14="http://schemas.microsoft.com/office/powerpoint/2010/main" val="18421486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e4d50c68193c85d1169f3fe12b144d7eca2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5744</TotalTime>
  <Words>210</Words>
  <Application>Microsoft Office PowerPoint</Application>
  <PresentationFormat>Apresentação na tela (4:3)</PresentationFormat>
  <Paragraphs>56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2" baseType="lpstr">
      <vt:lpstr>Arial</vt:lpstr>
      <vt:lpstr>Bookman Old Style</vt:lpstr>
      <vt:lpstr>Calibri</vt:lpstr>
      <vt:lpstr>Gill Sans MT</vt:lpstr>
      <vt:lpstr>Wingdings</vt:lpstr>
      <vt:lpstr>Wingdings 3</vt:lpstr>
      <vt:lpstr>Origem</vt:lpstr>
      <vt:lpstr>Título do trabalho</vt:lpstr>
      <vt:lpstr>INTRODUÇÃO</vt:lpstr>
      <vt:lpstr>RESULTADOS E DISCUSSÃO</vt:lpstr>
      <vt:lpstr>CONSIDERAÇÕES FINAIS</vt:lpstr>
      <vt:lpstr>Título do trabalho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Ana Cileia Henriques</dc:creator>
  <cp:lastModifiedBy>Denise  Moreira Lima Lobo</cp:lastModifiedBy>
  <cp:revision>43</cp:revision>
  <dcterms:created xsi:type="dcterms:W3CDTF">2015-10-07T23:11:57Z</dcterms:created>
  <dcterms:modified xsi:type="dcterms:W3CDTF">2021-09-03T19:58:26Z</dcterms:modified>
</cp:coreProperties>
</file>