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Char char="●"/>
              <a:defRPr sz="9300">
                <a:solidFill>
                  <a:schemeClr val="dk2"/>
                </a:solidFill>
              </a:defRPr>
            </a:lvl1pPr>
            <a:lvl2pPr indent="-685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2pPr>
            <a:lvl3pPr indent="-685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3pPr>
            <a:lvl4pPr indent="-685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4pPr>
            <a:lvl5pPr indent="-685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5pPr>
            <a:lvl6pPr indent="-685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6pPr>
            <a:lvl7pPr indent="-685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7pPr>
            <a:lvl8pPr indent="-685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8pPr>
            <a:lvl9pPr indent="-685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55275" y="4584775"/>
            <a:ext cx="32581800" cy="137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5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064825" y="6181438"/>
            <a:ext cx="296376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e Sobrenome do Autor Principal</a:t>
            </a: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*, Nome e Sobrenome do Orientador</a:t>
            </a: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Nome e Sobrenome do 1º Coautor</a:t>
            </a: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Nome e Sobrenome do 2º Coautor¹, Nome e Sobrenome 3º Coautor</a:t>
            </a: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Nome e Sobrenome 4º Coautor</a:t>
            </a: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aseline="30000"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47325" y="7293538"/>
            <a:ext cx="312726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aseline="30000"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aseline="30000" lang="pt-BR" sz="4800"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r>
              <a:rPr baseline="30000"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aseline="30000"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Instituição (SIGLA), Cidade</a:t>
            </a:r>
            <a:r>
              <a:rPr lang="pt-BR" sz="4800"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Estado - </a:t>
            </a:r>
            <a:r>
              <a:rPr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Exemplo: 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Acadêmicx de Medicina da Universidade X - UFXY, Cidade e Estado.</a:t>
            </a:r>
            <a:endParaRPr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aseline="30000"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r>
              <a:rPr baseline="30000"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Instituição (SIGLA), Cidade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Estado – Exemplo: Departamento de 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Clínica </a:t>
            </a:r>
            <a:r>
              <a:rPr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 UF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XY</a:t>
            </a:r>
            <a:r>
              <a:rPr i="0" lang="pt-BR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Cidade e Estado.</a:t>
            </a:r>
            <a:endParaRPr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E-mail para contato: e-mail do autor principal</a:t>
            </a:r>
            <a:br>
              <a:rPr i="0" lang="pt-BR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953675" y="12411888"/>
            <a:ext cx="14638800" cy="72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Apresente brevemente o contexto do estudo, a problemática ou o tema de pesquisa. Deve ser sucinta e compreensível para o leitor em geral, sintetizando a importância do tema estudado.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Indique a relevância do trabalho para o campo de estudo. Defina claramente os objetivos do trabalho. O que você pretende alcançar com esta pesquisa ou estudo?</a:t>
            </a:r>
            <a:endParaRPr baseline="30000"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53675" y="21474375"/>
            <a:ext cx="14442000" cy="44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Descreva brevemente a abordagem metodológica utilizada ou o relato do caso abordado.  Explique os métodos de coleta e análise de dados, se aplicável. 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aseline="30000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t/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052077" y="10468657"/>
            <a:ext cx="7761300" cy="150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55275" y="19406538"/>
            <a:ext cx="14638800" cy="18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 </a:t>
            </a:r>
            <a:r>
              <a:rPr b="1" lang="pt-BR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 RELATO DE CASO</a:t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052076" y="24721890"/>
            <a:ext cx="7761300" cy="150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6641274" y="24721912"/>
            <a:ext cx="7761300" cy="150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6641276" y="33146656"/>
            <a:ext cx="7761300" cy="150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6641274" y="10671119"/>
            <a:ext cx="142452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t/>
            </a:r>
            <a:endParaRPr baseline="30000"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aseline="30000"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6641274" y="26620770"/>
            <a:ext cx="14245200" cy="17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Sintetize os principais pontos do trabalho. Enfatize a contribuição do estudo para a área de conhecimento.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6641274" y="34648155"/>
            <a:ext cx="14245200" cy="6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 em ordem alfabética, seguindo as diretrizes ABNT.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Caso o espaço esteja reduzido, você pode </a:t>
            </a:r>
            <a:r>
              <a:rPr lang="pt-BR" sz="5000">
                <a:latin typeface="Times New Roman"/>
                <a:ea typeface="Times New Roman"/>
                <a:cs typeface="Times New Roman"/>
                <a:sym typeface="Times New Roman"/>
              </a:rPr>
              <a:t>diminuir </a:t>
            </a:r>
            <a:r>
              <a:rPr i="0" lang="pt-BR" sz="5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fonte e/ou selecionar as referências mais relevantes para a elaboração do trabalho</a:t>
            </a:r>
            <a:r>
              <a:rPr lang="pt-BR" sz="5000">
                <a:latin typeface="Times New Roman"/>
                <a:ea typeface="Times New Roman"/>
                <a:cs typeface="Times New Roman"/>
                <a:sym typeface="Times New Roman"/>
              </a:rPr>
              <a:t> ou, se necessário, colocar as referências na área inferior do pôster.</a:t>
            </a:r>
            <a:endParaRPr baseline="30000"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5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9010175" y="3971967"/>
            <a:ext cx="1532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baseline="30000" i="1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0" y="-20900"/>
            <a:ext cx="32400000" cy="465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 rotWithShape="1">
          <a:blip r:embed="rId4">
            <a:alphaModFix/>
          </a:blip>
          <a:srcRect b="0" l="0" r="4625" t="0"/>
          <a:stretch/>
        </p:blipFill>
        <p:spPr>
          <a:xfrm>
            <a:off x="1248875" y="171450"/>
            <a:ext cx="5414925" cy="55719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7984200" y="1512800"/>
            <a:ext cx="20058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IX CONGRESSO DE ORTOPEDIA E MEDICINA ESPORTIVA  /         </a:t>
            </a:r>
            <a:endParaRPr b="1" sz="4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4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CONGRESSO MULTIDISCIPLINAR EM CIÊNCIAS DO ESPORTE</a:t>
            </a:r>
            <a:endParaRPr sz="126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52075" y="26718353"/>
            <a:ext cx="14245200" cy="12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Resuma os principais resultados obtidos. Destaque os dados relevantes ou descobertas significativas que sustentam as conclusões do estudo.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Concentre-se em resultados que respondam diretamente aos objetivos do trabalho. Evite incluir dados que não sejam diretamente relevantes para as conclusões principais.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Caso seja necessário, pode usar imagens e tabelas.</a:t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16951175" y="11968975"/>
            <a:ext cx="13935300" cy="930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1248838" y="40122325"/>
            <a:ext cx="5415000" cy="230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7124500" y="40929625"/>
            <a:ext cx="15328800" cy="15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Insira a logo da sua instituição. Ex: UFJF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