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pt-BR" altLang="en-US" sz="3600">
              <a:latin typeface="Arial Rounded MT Bold" panose="020F0704030504030204" charset="0"/>
              <a:cs typeface="Arial Rounded MT Bold" panose="020F070403050403020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pt-B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pt-BR" altLang="en-US" sz="3600">
              <a:latin typeface="Arial Rounded MT Bold" panose="020F0704030504030204" charset="0"/>
              <a:cs typeface="Arial Rounded MT Bold" panose="020F070403050403020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pt-B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pt-BR" altLang="en-US" sz="3600">
              <a:latin typeface="Arial Rounded MT Bold" panose="020F0704030504030204" charset="0"/>
              <a:cs typeface="Arial Rounded MT Bold" panose="020F070403050403020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pt-B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pt-BR" altLang="en-US" sz="3600">
              <a:latin typeface="Arial Rounded MT Bold" panose="020F0704030504030204" charset="0"/>
              <a:cs typeface="Arial Rounded MT Bold" panose="020F070403050403020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pt-B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pt-BR" altLang="en-US" sz="3600">
              <a:latin typeface="Arial Rounded MT Bold" panose="020F0704030504030204" charset="0"/>
              <a:cs typeface="Arial Rounded MT Bold" panose="020F070403050403020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pt-B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pt-BR" altLang="en-US" sz="3600">
              <a:latin typeface="Arial Rounded MT Bold" panose="020F0704030504030204" charset="0"/>
              <a:cs typeface="Arial Rounded MT Bold" panose="020F070403050403020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pt-B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pt-BR" altLang="en-US" sz="3600">
              <a:latin typeface="Arial Rounded MT Bold" panose="020F0704030504030204" charset="0"/>
              <a:cs typeface="Arial Rounded MT Bold" panose="020F070403050403020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pt-BR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pt-BR" altLang="en-US" sz="3600">
              <a:latin typeface="Arial Rounded MT Bold" panose="020F0704030504030204" charset="0"/>
              <a:cs typeface="Arial Rounded MT Bold" panose="020F070403050403020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pt-BR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pt-BR" altLang="en-US" sz="3600">
              <a:latin typeface="Arial Rounded MT Bold" panose="020F0704030504030204" charset="0"/>
              <a:cs typeface="Arial Rounded MT Bold" panose="020F070403050403020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pt-B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pt-BR" altLang="en-US" sz="3600">
              <a:latin typeface="Arial Rounded MT Bold" panose="020F0704030504030204" charset="0"/>
              <a:cs typeface="Arial Rounded MT Bold" panose="020F070403050403020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pt-B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SimSun</vt:lpstr>
      <vt:lpstr>Wingdings</vt:lpstr>
      <vt:lpstr>Calibri Light</vt:lpstr>
      <vt:lpstr>Arial Unicode MS</vt:lpstr>
      <vt:lpstr>Microsoft YaHei</vt:lpstr>
      <vt:lpstr>Calibri</vt:lpstr>
      <vt:lpstr>Arial Narrow</vt:lpstr>
      <vt:lpstr>Arial Rounded MT Bold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</dc:creator>
  <cp:lastModifiedBy>ricar</cp:lastModifiedBy>
  <cp:revision>2</cp:revision>
  <dcterms:created xsi:type="dcterms:W3CDTF">2024-11-26T18:49:25Z</dcterms:created>
  <dcterms:modified xsi:type="dcterms:W3CDTF">2024-11-26T18:51:16Z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1046-12.2.0.18911</vt:lpwstr>
  </property>
  <property fmtid="{D5CDD505-2E9C-101B-9397-08002B2CF9AE}" pid="3" name="ICV">
    <vt:lpwstr>3C32EC534EDB4C94819DECEBFAB0E6F3_11</vt:lpwstr>
  </property>
</Properties>
</file>