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DEF1"/>
    <a:srgbClr val="46A4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10" d="100"/>
          <a:sy n="110" d="100"/>
        </p:scale>
        <p:origin x="156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207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74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42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264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572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128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439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89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24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5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356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28D254-C39D-4DDD-A77A-51AF9ABBB3C9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41BC32-B2A9-48B4-ADB1-52A787912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489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5AE80C77-0474-E02F-1C75-207CFA3ED8D0}"/>
              </a:ext>
            </a:extLst>
          </p:cNvPr>
          <p:cNvSpPr txBox="1"/>
          <p:nvPr/>
        </p:nvSpPr>
        <p:spPr>
          <a:xfrm>
            <a:off x="133859" y="632696"/>
            <a:ext cx="4875782" cy="374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A41DD49-2CE0-4B75-9748-095B1B6D9794}"/>
              </a:ext>
            </a:extLst>
          </p:cNvPr>
          <p:cNvSpPr txBox="1"/>
          <p:nvPr/>
        </p:nvSpPr>
        <p:spPr>
          <a:xfrm>
            <a:off x="133859" y="1377369"/>
            <a:ext cx="4875782" cy="477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Name X. X. Surname</a:t>
            </a:r>
            <a:r>
              <a:rPr lang="en-US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Name Surname</a:t>
            </a:r>
            <a:r>
              <a:rPr lang="en-US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Name X. Surname</a:t>
            </a:r>
            <a:r>
              <a:rPr lang="en-US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1,2* </a:t>
            </a: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(Note: underline the name of the presenter)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EC1A95A-739E-0563-99C2-D0205E63BA29}"/>
              </a:ext>
            </a:extLst>
          </p:cNvPr>
          <p:cNvSpPr txBox="1"/>
          <p:nvPr/>
        </p:nvSpPr>
        <p:spPr>
          <a:xfrm>
            <a:off x="133859" y="1933269"/>
            <a:ext cx="4875782" cy="561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000" i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Name of the Laboratory, Department, Name of the University or Institution, City, Country.</a:t>
            </a:r>
            <a:endParaRPr lang="pt-BR" sz="1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i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Name of the Laboratory, Department, Name of the University or Institution, City, Country.</a:t>
            </a:r>
            <a:endParaRPr lang="pt-BR" sz="1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pt-BR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Correspondence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xxxxxxxx@xxxx.xxxx</a:t>
            </a:r>
            <a:endParaRPr lang="pt-BR" sz="1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7998E98-080F-D6D5-30EE-B71B60ECCD75}"/>
              </a:ext>
            </a:extLst>
          </p:cNvPr>
          <p:cNvSpPr txBox="1"/>
          <p:nvPr/>
        </p:nvSpPr>
        <p:spPr>
          <a:xfrm>
            <a:off x="133859" y="2898942"/>
            <a:ext cx="2356523" cy="231931"/>
          </a:xfrm>
          <a:prstGeom prst="rect">
            <a:avLst/>
          </a:prstGeom>
          <a:solidFill>
            <a:srgbClr val="BDDEF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6328" tIns="8164" rIns="16328" bIns="8164">
            <a:spAutoFit/>
          </a:bodyPr>
          <a:lstStyle/>
          <a:p>
            <a:pPr algn="ctr" defTabSz="771556">
              <a:defRPr/>
            </a:pPr>
            <a:r>
              <a:rPr lang="pt-B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114C326-64E6-B3A3-1AE6-E8C32577AA8D}"/>
              </a:ext>
            </a:extLst>
          </p:cNvPr>
          <p:cNvSpPr txBox="1"/>
          <p:nvPr/>
        </p:nvSpPr>
        <p:spPr>
          <a:xfrm>
            <a:off x="133859" y="4859225"/>
            <a:ext cx="2356523" cy="231931"/>
          </a:xfrm>
          <a:prstGeom prst="rect">
            <a:avLst/>
          </a:prstGeom>
          <a:solidFill>
            <a:srgbClr val="BDDEF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6328" tIns="8164" rIns="16328" bIns="8164">
            <a:spAutoFit/>
          </a:bodyPr>
          <a:lstStyle/>
          <a:p>
            <a:pPr algn="ctr" defTabSz="771556">
              <a:defRPr/>
            </a:pPr>
            <a:r>
              <a:rPr lang="pt-B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68E6DE-537D-8551-6BC4-784A422490BB}"/>
              </a:ext>
            </a:extLst>
          </p:cNvPr>
          <p:cNvSpPr txBox="1"/>
          <p:nvPr/>
        </p:nvSpPr>
        <p:spPr>
          <a:xfrm>
            <a:off x="2653119" y="2898942"/>
            <a:ext cx="2356523" cy="231931"/>
          </a:xfrm>
          <a:prstGeom prst="rect">
            <a:avLst/>
          </a:prstGeom>
          <a:solidFill>
            <a:srgbClr val="BDDEF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6328" tIns="8164" rIns="16328" bIns="8164">
            <a:spAutoFit/>
          </a:bodyPr>
          <a:lstStyle/>
          <a:p>
            <a:pPr algn="ctr" defTabSz="771556">
              <a:defRPr/>
            </a:pPr>
            <a:r>
              <a:rPr lang="pt-B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A80869F-632D-888E-9F95-51C02FED5AD2}"/>
              </a:ext>
            </a:extLst>
          </p:cNvPr>
          <p:cNvSpPr txBox="1"/>
          <p:nvPr/>
        </p:nvSpPr>
        <p:spPr>
          <a:xfrm>
            <a:off x="2653118" y="4859225"/>
            <a:ext cx="2356523" cy="231931"/>
          </a:xfrm>
          <a:prstGeom prst="rect">
            <a:avLst/>
          </a:prstGeom>
          <a:solidFill>
            <a:srgbClr val="BDDEF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6328" tIns="8164" rIns="16328" bIns="8164">
            <a:spAutoFit/>
          </a:bodyPr>
          <a:lstStyle/>
          <a:p>
            <a:pPr algn="ctr" defTabSz="771556">
              <a:defRPr/>
            </a:pPr>
            <a:r>
              <a:rPr lang="pt-B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F610190-36CE-40C7-D676-C2962768559B}"/>
              </a:ext>
            </a:extLst>
          </p:cNvPr>
          <p:cNvSpPr txBox="1"/>
          <p:nvPr/>
        </p:nvSpPr>
        <p:spPr>
          <a:xfrm>
            <a:off x="133860" y="8250367"/>
            <a:ext cx="4794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References: </a:t>
            </a:r>
            <a:r>
              <a:rPr lang="en-US" sz="9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LAST NAME, X. X. et al (YEAR). Title. DOI/ISBN. </a:t>
            </a:r>
          </a:p>
          <a:p>
            <a:r>
              <a:rPr lang="en-US" sz="9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You can use QR Code for references.</a:t>
            </a:r>
          </a:p>
          <a:p>
            <a:r>
              <a:rPr lang="en-US" sz="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Funding</a:t>
            </a:r>
            <a:r>
              <a:rPr lang="en-US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 "This research was funded by </a:t>
            </a:r>
            <a:r>
              <a:rPr lang="en-US" sz="9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[funder name]</a:t>
            </a:r>
            <a:r>
              <a:rPr lang="en-US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process n° </a:t>
            </a:r>
            <a:r>
              <a:rPr lang="en-US" sz="9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[xxx]</a:t>
            </a:r>
            <a:r>
              <a:rPr lang="en-US" sz="900" dirty="0"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r>
              <a:rPr lang="en-US" sz="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OR </a:t>
            </a:r>
            <a:r>
              <a:rPr lang="en-US" sz="900" dirty="0"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9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ou can add institutional logos. If not, you can ignore it.</a:t>
            </a:r>
            <a:endParaRPr lang="pt-BR" sz="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1FC7F484-2BCC-9D4C-1982-3C3547785C5E}"/>
              </a:ext>
            </a:extLst>
          </p:cNvPr>
          <p:cNvSpPr txBox="1"/>
          <p:nvPr/>
        </p:nvSpPr>
        <p:spPr>
          <a:xfrm>
            <a:off x="133859" y="5094248"/>
            <a:ext cx="23565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materials and procedures used to carry out the research that the author considers necessary. We strongly recommend using little text on the banner, giving preference to images and/or tables when applicable.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22A27E0-9A88-5CCD-9F8C-9F692D326BE6}"/>
              </a:ext>
            </a:extLst>
          </p:cNvPr>
          <p:cNvSpPr txBox="1"/>
          <p:nvPr/>
        </p:nvSpPr>
        <p:spPr>
          <a:xfrm>
            <a:off x="133859" y="3148649"/>
            <a:ext cx="2356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Present the general subject or important concepts for understanding the research. Present the general objective of the study.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A634FF35-660A-B346-2D55-50BA8FBE4BC5}"/>
              </a:ext>
            </a:extLst>
          </p:cNvPr>
          <p:cNvSpPr txBox="1"/>
          <p:nvPr/>
        </p:nvSpPr>
        <p:spPr>
          <a:xfrm>
            <a:off x="2653118" y="5094248"/>
            <a:ext cx="2356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Present the finalization of the idea, aligned with the objective and results of the research.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79A9A18-2F98-7BA9-50A7-A8E1270216CA}"/>
              </a:ext>
            </a:extLst>
          </p:cNvPr>
          <p:cNvSpPr txBox="1"/>
          <p:nvPr/>
        </p:nvSpPr>
        <p:spPr>
          <a:xfrm>
            <a:off x="2653118" y="3148649"/>
            <a:ext cx="23565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Highlight the main results obtained in the research. We strongly recommend using little text on the banner, giving preference to images and/or tables when applicable.</a:t>
            </a:r>
            <a:endParaRPr lang="pt-BR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EA2C75A-BD53-FD84-DB93-4D5F52743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8"/>
            <a:ext cx="5143500" cy="60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014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243</Words>
  <Application>Microsoft Office PowerPoint</Application>
  <PresentationFormat>Apresentação na tela (16:9)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Andreanne Vasconcelos</dc:creator>
  <cp:lastModifiedBy>Andreanne Gomes Vasconcelos</cp:lastModifiedBy>
  <cp:revision>7</cp:revision>
  <dcterms:created xsi:type="dcterms:W3CDTF">2024-03-08T23:37:00Z</dcterms:created>
  <dcterms:modified xsi:type="dcterms:W3CDTF">2026-04-07T20:29:58Z</dcterms:modified>
</cp:coreProperties>
</file>