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86" r:id="rId1"/>
  </p:sldMasterIdLst>
  <p:notesMasterIdLst>
    <p:notesMasterId r:id="rId9"/>
  </p:notesMasterIdLst>
  <p:sldIdLst>
    <p:sldId id="256" r:id="rId2"/>
    <p:sldId id="257" r:id="rId3"/>
    <p:sldId id="265" r:id="rId4"/>
    <p:sldId id="266" r:id="rId5"/>
    <p:sldId id="267" r:id="rId6"/>
    <p:sldId id="268" r:id="rId7"/>
    <p:sldId id="269" r:id="rId8"/>
  </p:sldIdLst>
  <p:sldSz cx="12193588" cy="6858000"/>
  <p:notesSz cx="7559675" cy="1069181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4F81BD"/>
    <a:srgbClr val="EC48B5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54707" autoAdjust="0"/>
  </p:normalViewPr>
  <p:slideViewPr>
    <p:cSldViewPr>
      <p:cViewPr varScale="1">
        <p:scale>
          <a:sx n="69" d="100"/>
          <a:sy n="69" d="100"/>
        </p:scale>
        <p:origin x="756" y="6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1">
            <a:extLst>
              <a:ext uri="{FF2B5EF4-FFF2-40B4-BE49-F238E27FC236}">
                <a16:creationId xmlns:a16="http://schemas.microsoft.com/office/drawing/2014/main" id="{D0AADB10-C105-44BB-95E5-ED8358B4A5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t-BR" altLang="pt-BR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85DDE402-FAB4-41FB-B3EB-A9F781F66F37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1937" cy="400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D8F3A049-0E75-4031-9CC6-C8769043F05E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5200" cy="4808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pt-BR" altLang="pt-BR" noProof="0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6BB7C91F-9AB7-42F8-B6AE-AD83B506CC25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8188" cy="53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95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Arial Unicode MS" panose="020B0604020202020204" pitchFamily="34" charset="-128"/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9C3DC1F7-14FB-4B4C-A8EF-0530B0B13EDD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8187" cy="53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>
              <a:lnSpc>
                <a:spcPct val="95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Arial Unicode MS" panose="020B0604020202020204" pitchFamily="34" charset="-128"/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24E1659F-DB0A-4358-BBD5-2C1BD6162DB5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8188" cy="53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>
              <a:lnSpc>
                <a:spcPct val="95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Arial Unicode MS" panose="020B0604020202020204" pitchFamily="34" charset="-128"/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DE078130-2757-448A-90E6-79DDE59BEC2C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8187" cy="53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>
              <a:lnSpc>
                <a:spcPct val="95000"/>
              </a:lnSpc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</a:lstStyle>
          <a:p>
            <a:fld id="{FF0B0AAB-1F71-447C-A293-9E34F1878024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82F95BE9-B27E-479D-9B5B-ADBF67EE61C8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fld id="{CABBB124-121F-4B3C-9E36-C8196586DFF1}" type="slidenum">
              <a:rPr lang="pt-BR" altLang="pt-BR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pPr/>
              <a:t>1</a:t>
            </a:fld>
            <a:endParaRPr lang="pt-BR" altLang="pt-BR">
              <a:solidFill>
                <a:srgbClr val="000000"/>
              </a:solidFill>
              <a:latin typeface="Times New Roman" panose="02020603050405020304" pitchFamily="18" charset="0"/>
              <a:ea typeface="Arial Unicode MS" panose="020B0604020202020204" pitchFamily="34" charset="-128"/>
            </a:endParaRPr>
          </a:p>
        </p:txBody>
      </p:sp>
      <p:sp>
        <p:nvSpPr>
          <p:cNvPr id="15363" name="Rectangle 1">
            <a:extLst>
              <a:ext uri="{FF2B5EF4-FFF2-40B4-BE49-F238E27FC236}">
                <a16:creationId xmlns:a16="http://schemas.microsoft.com/office/drawing/2014/main" id="{090CB7E5-8059-4A38-A8ED-A18E666DC77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5900" y="812800"/>
            <a:ext cx="7126288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364" name="Rectangle 2">
            <a:extLst>
              <a:ext uri="{FF2B5EF4-FFF2-40B4-BE49-F238E27FC236}">
                <a16:creationId xmlns:a16="http://schemas.microsoft.com/office/drawing/2014/main" id="{F62ABE84-C9AF-498C-AF54-9630A03511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195CED8E-D4A5-4632-98CA-870075B06F6B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fld id="{8BA944A9-8EF4-4FF2-9E73-2018E7106FC1}" type="slidenum">
              <a:rPr lang="pt-BR" altLang="pt-BR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pPr/>
              <a:t>2</a:t>
            </a:fld>
            <a:endParaRPr lang="pt-BR" altLang="pt-BR">
              <a:solidFill>
                <a:srgbClr val="000000"/>
              </a:solidFill>
              <a:latin typeface="Times New Roman" panose="02020603050405020304" pitchFamily="18" charset="0"/>
              <a:ea typeface="Arial Unicode MS" panose="020B0604020202020204" pitchFamily="34" charset="-128"/>
            </a:endParaRPr>
          </a:p>
        </p:txBody>
      </p:sp>
      <p:sp>
        <p:nvSpPr>
          <p:cNvPr id="16387" name="Rectangle 1">
            <a:extLst>
              <a:ext uri="{FF2B5EF4-FFF2-40B4-BE49-F238E27FC236}">
                <a16:creationId xmlns:a16="http://schemas.microsoft.com/office/drawing/2014/main" id="{7B2940CD-D7B5-44B9-AF0D-9DD7341528B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5900" y="812800"/>
            <a:ext cx="7126288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6388" name="Rectangle 2">
            <a:extLst>
              <a:ext uri="{FF2B5EF4-FFF2-40B4-BE49-F238E27FC236}">
                <a16:creationId xmlns:a16="http://schemas.microsoft.com/office/drawing/2014/main" id="{133431BF-B03F-4169-AB0D-04BCD2CA80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36DD7CC3-B95D-44BE-98C4-E894B61927A6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fld id="{E332E737-C7E2-4CA2-9CEE-43728BA56CB6}" type="slidenum">
              <a:rPr lang="pt-BR" altLang="pt-BR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pPr/>
              <a:t>3</a:t>
            </a:fld>
            <a:endParaRPr lang="pt-BR" altLang="pt-BR">
              <a:solidFill>
                <a:srgbClr val="000000"/>
              </a:solidFill>
              <a:latin typeface="Times New Roman" panose="02020603050405020304" pitchFamily="18" charset="0"/>
              <a:ea typeface="Arial Unicode MS" panose="020B0604020202020204" pitchFamily="34" charset="-128"/>
            </a:endParaRPr>
          </a:p>
        </p:txBody>
      </p:sp>
      <p:sp>
        <p:nvSpPr>
          <p:cNvPr id="17411" name="Rectangle 1">
            <a:extLst>
              <a:ext uri="{FF2B5EF4-FFF2-40B4-BE49-F238E27FC236}">
                <a16:creationId xmlns:a16="http://schemas.microsoft.com/office/drawing/2014/main" id="{CC8A0826-3C79-4B4B-AF99-251C9851E2A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5900" y="812800"/>
            <a:ext cx="7126288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7412" name="Rectangle 2">
            <a:extLst>
              <a:ext uri="{FF2B5EF4-FFF2-40B4-BE49-F238E27FC236}">
                <a16:creationId xmlns:a16="http://schemas.microsoft.com/office/drawing/2014/main" id="{B3AF2CFE-6939-4A0C-980D-FAFFB06B26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D5831269-02A6-4126-B3C8-F862F5146909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fld id="{644F7997-4A42-45BE-8E4E-AFEC2C4DE49D}" type="slidenum">
              <a:rPr lang="pt-BR" altLang="pt-BR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pPr/>
              <a:t>4</a:t>
            </a:fld>
            <a:endParaRPr lang="pt-BR" altLang="pt-BR">
              <a:solidFill>
                <a:srgbClr val="000000"/>
              </a:solidFill>
              <a:latin typeface="Times New Roman" panose="02020603050405020304" pitchFamily="18" charset="0"/>
              <a:ea typeface="Arial Unicode MS" panose="020B0604020202020204" pitchFamily="34" charset="-128"/>
            </a:endParaRPr>
          </a:p>
        </p:txBody>
      </p:sp>
      <p:sp>
        <p:nvSpPr>
          <p:cNvPr id="18435" name="Rectangle 1">
            <a:extLst>
              <a:ext uri="{FF2B5EF4-FFF2-40B4-BE49-F238E27FC236}">
                <a16:creationId xmlns:a16="http://schemas.microsoft.com/office/drawing/2014/main" id="{1D68C45C-63B2-4028-A060-68ED9A27E69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5900" y="812800"/>
            <a:ext cx="7126288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8436" name="Rectangle 2">
            <a:extLst>
              <a:ext uri="{FF2B5EF4-FFF2-40B4-BE49-F238E27FC236}">
                <a16:creationId xmlns:a16="http://schemas.microsoft.com/office/drawing/2014/main" id="{93F19CFC-2C1A-4735-8B03-423FC6DFAD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F5BDADB7-91AA-42E7-89DD-FF77C40B5645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fld id="{47FA4607-090C-4F8F-AFCC-F1F508F56E32}" type="slidenum">
              <a:rPr lang="pt-BR" altLang="pt-BR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pPr/>
              <a:t>5</a:t>
            </a:fld>
            <a:endParaRPr lang="pt-BR" altLang="pt-BR">
              <a:solidFill>
                <a:srgbClr val="000000"/>
              </a:solidFill>
              <a:latin typeface="Times New Roman" panose="02020603050405020304" pitchFamily="18" charset="0"/>
              <a:ea typeface="Arial Unicode MS" panose="020B0604020202020204" pitchFamily="34" charset="-128"/>
            </a:endParaRPr>
          </a:p>
        </p:txBody>
      </p:sp>
      <p:sp>
        <p:nvSpPr>
          <p:cNvPr id="19459" name="Rectangle 1">
            <a:extLst>
              <a:ext uri="{FF2B5EF4-FFF2-40B4-BE49-F238E27FC236}">
                <a16:creationId xmlns:a16="http://schemas.microsoft.com/office/drawing/2014/main" id="{51A0E398-DE83-4E06-A6CA-6F9994323C5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5900" y="812800"/>
            <a:ext cx="7126288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9460" name="Rectangle 2">
            <a:extLst>
              <a:ext uri="{FF2B5EF4-FFF2-40B4-BE49-F238E27FC236}">
                <a16:creationId xmlns:a16="http://schemas.microsoft.com/office/drawing/2014/main" id="{430CA991-0F37-4343-8DDC-2A6818F75D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9EFB578B-EFC5-40EB-83A3-F7D32B3A90B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fld id="{CA1575EB-38F0-4526-96A8-2D05D652D677}" type="slidenum">
              <a:rPr lang="pt-BR" altLang="pt-BR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pPr/>
              <a:t>6</a:t>
            </a:fld>
            <a:endParaRPr lang="pt-BR" altLang="pt-BR">
              <a:solidFill>
                <a:srgbClr val="000000"/>
              </a:solidFill>
              <a:latin typeface="Times New Roman" panose="02020603050405020304" pitchFamily="18" charset="0"/>
              <a:ea typeface="Arial Unicode MS" panose="020B0604020202020204" pitchFamily="34" charset="-128"/>
            </a:endParaRPr>
          </a:p>
        </p:txBody>
      </p:sp>
      <p:sp>
        <p:nvSpPr>
          <p:cNvPr id="20483" name="Rectangle 1">
            <a:extLst>
              <a:ext uri="{FF2B5EF4-FFF2-40B4-BE49-F238E27FC236}">
                <a16:creationId xmlns:a16="http://schemas.microsoft.com/office/drawing/2014/main" id="{836702D1-03BA-43B9-9156-F04EA247E95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5900" y="812800"/>
            <a:ext cx="7126288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0484" name="Rectangle 2">
            <a:extLst>
              <a:ext uri="{FF2B5EF4-FFF2-40B4-BE49-F238E27FC236}">
                <a16:creationId xmlns:a16="http://schemas.microsoft.com/office/drawing/2014/main" id="{E6733438-CCF4-4381-8F1C-241F298408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C119CBD0-3699-4B39-8392-1D1156F057D6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fld id="{5EB6F4CB-6296-4674-AA0F-59D4B5F8269F}" type="slidenum">
              <a:rPr lang="pt-BR" altLang="pt-BR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pPr/>
              <a:t>7</a:t>
            </a:fld>
            <a:endParaRPr lang="pt-BR" altLang="pt-BR">
              <a:solidFill>
                <a:srgbClr val="000000"/>
              </a:solidFill>
              <a:latin typeface="Times New Roman" panose="02020603050405020304" pitchFamily="18" charset="0"/>
              <a:ea typeface="Arial Unicode MS" panose="020B0604020202020204" pitchFamily="34" charset="-128"/>
            </a:endParaRPr>
          </a:p>
        </p:txBody>
      </p:sp>
      <p:sp>
        <p:nvSpPr>
          <p:cNvPr id="21507" name="Rectangle 1">
            <a:extLst>
              <a:ext uri="{FF2B5EF4-FFF2-40B4-BE49-F238E27FC236}">
                <a16:creationId xmlns:a16="http://schemas.microsoft.com/office/drawing/2014/main" id="{F3D0AB86-FA2C-4E55-A7C5-1E743184AE8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5900" y="812800"/>
            <a:ext cx="7126288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1508" name="Rectangle 2">
            <a:extLst>
              <a:ext uri="{FF2B5EF4-FFF2-40B4-BE49-F238E27FC236}">
                <a16:creationId xmlns:a16="http://schemas.microsoft.com/office/drawing/2014/main" id="{707940EE-0B54-4B55-BB51-82E549C445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 alt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>
            <a:extLst>
              <a:ext uri="{FF2B5EF4-FFF2-40B4-BE49-F238E27FC236}">
                <a16:creationId xmlns:a16="http://schemas.microsoft.com/office/drawing/2014/main" id="{45162846-ABF9-433F-B626-65E61C5B510D}"/>
              </a:ext>
            </a:extLst>
          </p:cNvPr>
          <p:cNvSpPr/>
          <p:nvPr/>
        </p:nvSpPr>
        <p:spPr>
          <a:xfrm>
            <a:off x="1036638" y="0"/>
            <a:ext cx="10059987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03B36CD-7B7A-4CA3-BE97-88B002A63CF1}"/>
              </a:ext>
            </a:extLst>
          </p:cNvPr>
          <p:cNvSpPr/>
          <p:nvPr/>
        </p:nvSpPr>
        <p:spPr>
          <a:xfrm>
            <a:off x="1036638" y="6172200"/>
            <a:ext cx="10059987" cy="269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16132" y="3200400"/>
            <a:ext cx="1005971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16132" y="4724400"/>
            <a:ext cx="9145191" cy="990600"/>
          </a:xfrm>
        </p:spPr>
        <p:txBody>
          <a:bodyPr anchor="t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B7B95C9A-8E48-4C4E-8B6E-E0BEE8A06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altLang="pt-BR"/>
              <a:t>10/10/17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081B6F51-1F96-4B16-8345-9C3A532CF9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62759BCF-6E63-440A-B666-1ADD89CD6B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0EA6C6-5203-43A9-9CFE-0A83D5CB27F0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218766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359" y="685800"/>
            <a:ext cx="9653257" cy="3886200"/>
          </a:xfrm>
        </p:spPr>
        <p:txBody>
          <a:bodyPr vert="eaVert" anchor="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09738F-72B5-4214-BC12-46E48E79C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altLang="pt-BR"/>
              <a:t>10/10/17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4C773E-FD39-40DC-88B0-D11CE26BA5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17123E-0665-4CC3-9EC9-C939E1DC4F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6C8228-388E-45D2-9607-34B3A98C94AE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143665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6132" y="685802"/>
            <a:ext cx="2438718" cy="5410199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54850" y="685801"/>
            <a:ext cx="7620993" cy="4876800"/>
          </a:xfrm>
        </p:spPr>
        <p:txBody>
          <a:bodyPr vert="eaVert" anchor="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57B6D9-D518-4620-A0C6-84793D94C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altLang="pt-BR"/>
              <a:t>10/10/17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D76BDE-D49B-4161-BD8C-2552ADF93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FC5BAD-1B64-47D2-8C6C-5E24EEF0B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EC2B5B-654A-4ECE-8B23-560C798BCE0B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0632636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24000" y="1122363"/>
            <a:ext cx="9140825" cy="23844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2BFB719-088B-489A-9AA7-5300F726A310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altLang="pt-BR"/>
              <a:t>10/10/17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D60A037-D152-412D-9A69-A46951761733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E53D7106-63DA-42A7-A4A9-2A3C9B193D01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517718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F96D91-7011-4311-8F02-03FD4DBF60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altLang="pt-BR"/>
              <a:t>10/10/17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72EDCF-6596-43D0-A42C-B51A637DCE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14823B-B532-441B-9537-78F6A629E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67579C-41DA-4C9C-9332-C4CEA210F1A1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194833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>
            <a:extLst>
              <a:ext uri="{FF2B5EF4-FFF2-40B4-BE49-F238E27FC236}">
                <a16:creationId xmlns:a16="http://schemas.microsoft.com/office/drawing/2014/main" id="{25221161-F428-4C8A-B83F-8B7F20CCBABF}"/>
              </a:ext>
            </a:extLst>
          </p:cNvPr>
          <p:cNvSpPr/>
          <p:nvPr/>
        </p:nvSpPr>
        <p:spPr>
          <a:xfrm>
            <a:off x="1036638" y="0"/>
            <a:ext cx="10059987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8957BE54-21A5-47D2-B723-D277EDDC3D10}"/>
              </a:ext>
            </a:extLst>
          </p:cNvPr>
          <p:cNvSpPr/>
          <p:nvPr/>
        </p:nvSpPr>
        <p:spPr>
          <a:xfrm>
            <a:off x="1036638" y="6172200"/>
            <a:ext cx="10059987" cy="269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132" y="3276600"/>
            <a:ext cx="10059710" cy="1676400"/>
          </a:xfrm>
        </p:spPr>
        <p:txBody>
          <a:bodyPr/>
          <a:lstStyle>
            <a:lvl1pPr algn="l">
              <a:defRPr sz="5400" b="0" cap="all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6132" y="4953000"/>
            <a:ext cx="9145191" cy="914400"/>
          </a:xfrm>
        </p:spPr>
        <p:txBody>
          <a:bodyPr anchor="t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574EAAFB-5D25-40BD-896B-D0422D90A0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altLang="pt-BR"/>
              <a:t>10/10/17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C3752AC0-7730-429B-850D-B69C5CD899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30EB8807-1677-45A4-9114-50942C70C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275B6A-2873-4E0E-9C1B-CF4C684615BE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159454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16132" y="609601"/>
            <a:ext cx="4877435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8407" y="609601"/>
            <a:ext cx="4877435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EA247E7-BEDD-46A1-9CAA-854F4E43C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altLang="pt-BR"/>
              <a:t>10/10/17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8EDB572-D216-44BB-AAC2-4E8C8F34D6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C7460AB-58F4-4E93-B7F3-22A29AC67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0E4D0D-2E1B-4E47-8135-00A996596AEA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300890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10">
            <a:extLst>
              <a:ext uri="{FF2B5EF4-FFF2-40B4-BE49-F238E27FC236}">
                <a16:creationId xmlns:a16="http://schemas.microsoft.com/office/drawing/2014/main" id="{267D6C05-B280-411A-9BBA-6C3A051A4519}"/>
              </a:ext>
            </a:extLst>
          </p:cNvPr>
          <p:cNvCxnSpPr/>
          <p:nvPr/>
        </p:nvCxnSpPr>
        <p:spPr>
          <a:xfrm>
            <a:off x="1012825" y="1249363"/>
            <a:ext cx="4876800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12">
            <a:extLst>
              <a:ext uri="{FF2B5EF4-FFF2-40B4-BE49-F238E27FC236}">
                <a16:creationId xmlns:a16="http://schemas.microsoft.com/office/drawing/2014/main" id="{2B14EB92-970C-4AB5-8E74-1B2338C68A14}"/>
              </a:ext>
            </a:extLst>
          </p:cNvPr>
          <p:cNvCxnSpPr/>
          <p:nvPr/>
        </p:nvCxnSpPr>
        <p:spPr>
          <a:xfrm>
            <a:off x="6194425" y="1249363"/>
            <a:ext cx="4876800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2068" y="609600"/>
            <a:ext cx="4877435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12068" y="1329264"/>
            <a:ext cx="4877435" cy="30480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4343" y="609600"/>
            <a:ext cx="4877435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4343" y="1329264"/>
            <a:ext cx="4877435" cy="30480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9" name="Date Placeholder 6">
            <a:extLst>
              <a:ext uri="{FF2B5EF4-FFF2-40B4-BE49-F238E27FC236}">
                <a16:creationId xmlns:a16="http://schemas.microsoft.com/office/drawing/2014/main" id="{3FEAC4A4-C8F6-4207-B4DB-8E4C91DCF6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altLang="pt-BR"/>
              <a:t>10/10/17</a:t>
            </a:r>
          </a:p>
        </p:txBody>
      </p:sp>
      <p:sp>
        <p:nvSpPr>
          <p:cNvPr id="10" name="Footer Placeholder 7">
            <a:extLst>
              <a:ext uri="{FF2B5EF4-FFF2-40B4-BE49-F238E27FC236}">
                <a16:creationId xmlns:a16="http://schemas.microsoft.com/office/drawing/2014/main" id="{3816BCBE-BA16-4FDC-9BD0-9C6DAB0034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8">
            <a:extLst>
              <a:ext uri="{FF2B5EF4-FFF2-40B4-BE49-F238E27FC236}">
                <a16:creationId xmlns:a16="http://schemas.microsoft.com/office/drawing/2014/main" id="{DB4F4A67-427E-417B-B379-ACBAD4998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D1FB4C-3F64-4957-9158-E94AE2EB41F9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757096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AAC874E6-7798-4B0D-9029-772FB5BEF4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altLang="pt-BR"/>
              <a:t>10/10/17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AD69D20D-6601-4E90-9152-BF08716C8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A65A649-00D6-46EB-BF18-37CAF20D9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66B62D-90E8-436B-B9B7-009E1CC1154B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479408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A191D61F-AD88-4F51-AFA9-005181C7A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altLang="pt-BR"/>
              <a:t>10/10/17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B002940B-8DD5-4FDD-B5CD-72E2B93373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6A8E80CE-7232-4297-98F1-DF0ECAF8B2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809ADB-9880-4DC5-BE3F-68B4554A9EC6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421306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9">
            <a:extLst>
              <a:ext uri="{FF2B5EF4-FFF2-40B4-BE49-F238E27FC236}">
                <a16:creationId xmlns:a16="http://schemas.microsoft.com/office/drawing/2014/main" id="{35CA6258-76BA-4779-95C2-C6CAD3620C9B}"/>
              </a:ext>
            </a:extLst>
          </p:cNvPr>
          <p:cNvCxnSpPr/>
          <p:nvPr/>
        </p:nvCxnSpPr>
        <p:spPr>
          <a:xfrm rot="5400000">
            <a:off x="2871788" y="2514600"/>
            <a:ext cx="3810000" cy="3175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132" y="4572000"/>
            <a:ext cx="9047642" cy="1600200"/>
          </a:xfrm>
        </p:spPr>
        <p:txBody>
          <a:bodyPr>
            <a:normAutofit/>
          </a:bodyPr>
          <a:lstStyle>
            <a:lvl1pPr algn="l">
              <a:defRPr sz="5400" b="0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48466" y="457201"/>
            <a:ext cx="6127377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16134" y="457200"/>
            <a:ext cx="3565340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066EA394-BD4E-44FF-A552-7970004AA0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altLang="pt-BR"/>
              <a:t>10/10/17</a:t>
            </a:r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CCA8C656-F472-48CE-B2B8-964D48C51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FB80A1D9-6F52-4AF5-BCBF-DEF57534C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FC4952-EF35-4077-B6D3-F35B79FED1E8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98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2068" y="4572000"/>
            <a:ext cx="9047642" cy="1600200"/>
          </a:xfrm>
        </p:spPr>
        <p:txBody>
          <a:bodyPr>
            <a:normAutofit/>
          </a:bodyPr>
          <a:lstStyle>
            <a:lvl1pPr algn="l">
              <a:defRPr sz="5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36455" y="457200"/>
            <a:ext cx="10059710" cy="2895600"/>
          </a:xfrm>
          <a:ln w="6350">
            <a:solidFill>
              <a:schemeClr val="tx2"/>
            </a:solidFill>
          </a:ln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/>
              <a:t>Clique no ícone para adicionar uma imagem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34004" y="3505200"/>
            <a:ext cx="9856484" cy="804862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C48F387-E799-406A-A225-BD1CBC21BA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altLang="pt-BR"/>
              <a:t>10/10/17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86588F2-2021-4348-A65D-839FBA3A1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2AD0DD1-90DD-41F7-AA98-A67BF172A1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964E18-D30B-4588-9A67-C5FBCF8D8C75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974518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53BB2FF2-D24E-4BE0-AAA9-4CD08CB7630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016000" y="4572000"/>
            <a:ext cx="9043988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título mestre</a:t>
            </a:r>
            <a:endParaRPr lang="en-US" altLang="pt-BR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47C72D57-9027-4399-8359-5CB0A4FA15C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1016000" y="685800"/>
            <a:ext cx="10059988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  <a:endParaRPr lang="en-US" altLang="pt-B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A56221-4CBB-404C-9FA8-1FA1870F8E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32788" y="620871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  <a:ea typeface="Microsoft YaHei" charset="-122"/>
              </a:defRPr>
            </a:lvl1pPr>
          </a:lstStyle>
          <a:p>
            <a:pPr>
              <a:defRPr/>
            </a:pPr>
            <a:r>
              <a:rPr lang="pt-BR" altLang="pt-BR"/>
              <a:t>10/10/17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1CFE3F-9CEF-4245-90E7-33CFCC577B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16000" y="6208713"/>
            <a:ext cx="64992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Arial" charset="0"/>
                <a:ea typeface="Microsoft YaHei" charset="-122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A3DA09-CA23-46B5-86C3-7F9A25BCAA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61588" y="5688013"/>
            <a:ext cx="10160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2400">
                <a:solidFill>
                  <a:srgbClr val="262626"/>
                </a:solidFill>
                <a:latin typeface="Impact" panose="020B0806030902050204" pitchFamily="34" charset="0"/>
              </a:defRPr>
            </a:lvl1pPr>
          </a:lstStyle>
          <a:p>
            <a:fld id="{AF8922AC-FBA5-4C49-8AF9-D552F1633CA1}" type="slidenum">
              <a:rPr lang="pt-BR" altLang="pt-BR"/>
              <a:pPr/>
              <a:t>‹nº›</a:t>
            </a:fld>
            <a:endParaRPr lang="pt-BR" altLang="pt-BR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223A290-E9E3-4004-99BF-B1EECC640761}"/>
              </a:ext>
            </a:extLst>
          </p:cNvPr>
          <p:cNvSpPr/>
          <p:nvPr/>
        </p:nvSpPr>
        <p:spPr>
          <a:xfrm>
            <a:off x="1036638" y="0"/>
            <a:ext cx="10059987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13CAE27-2C50-4640-919A-CF9F9E5E0D46}"/>
              </a:ext>
            </a:extLst>
          </p:cNvPr>
          <p:cNvSpPr/>
          <p:nvPr/>
        </p:nvSpPr>
        <p:spPr>
          <a:xfrm>
            <a:off x="1036638" y="6172200"/>
            <a:ext cx="10059987" cy="269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38" r:id="rId2"/>
    <p:sldLayoutId id="2147483746" r:id="rId3"/>
    <p:sldLayoutId id="2147483739" r:id="rId4"/>
    <p:sldLayoutId id="2147483747" r:id="rId5"/>
    <p:sldLayoutId id="2147483740" r:id="rId6"/>
    <p:sldLayoutId id="2147483741" r:id="rId7"/>
    <p:sldLayoutId id="2147483748" r:id="rId8"/>
    <p:sldLayoutId id="2147483742" r:id="rId9"/>
    <p:sldLayoutId id="2147483743" r:id="rId10"/>
    <p:sldLayoutId id="2147483744" r:id="rId11"/>
    <p:sldLayoutId id="2147483749" r:id="rId12"/>
  </p:sldLayoutIdLst>
  <p:hf sldNum="0"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400" kern="1200">
          <a:solidFill>
            <a:srgbClr val="26262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400">
          <a:solidFill>
            <a:srgbClr val="262626"/>
          </a:solidFill>
          <a:latin typeface="Impac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400">
          <a:solidFill>
            <a:srgbClr val="262626"/>
          </a:solidFill>
          <a:latin typeface="Impac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400">
          <a:solidFill>
            <a:srgbClr val="262626"/>
          </a:solidFill>
          <a:latin typeface="Impac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400">
          <a:solidFill>
            <a:srgbClr val="262626"/>
          </a:solidFill>
          <a:latin typeface="Impact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3725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363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>
            <a:extLst>
              <a:ext uri="{FF2B5EF4-FFF2-40B4-BE49-F238E27FC236}">
                <a16:creationId xmlns:a16="http://schemas.microsoft.com/office/drawing/2014/main" id="{7E7B3967-73D5-49C0-B9EF-8168D2A84F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36658" y="3148070"/>
            <a:ext cx="6172200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spcBef>
                <a:spcPts val="600"/>
              </a:spcBef>
              <a:buSzPct val="100000"/>
            </a:pPr>
            <a:r>
              <a:rPr lang="pt-BR" altLang="pt-BR" sz="2800" b="1">
                <a:solidFill>
                  <a:srgbClr val="000000"/>
                </a:solidFill>
                <a:latin typeface="+mn-lt"/>
              </a:rPr>
              <a:t>Autores: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EAF588F0-43FC-4149-8F9F-D5FF3EEF59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0808" y="1995545"/>
            <a:ext cx="8343900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SzPct val="100000"/>
            </a:pPr>
            <a:r>
              <a:rPr lang="pt-BR" altLang="pt-BR" sz="3600" b="1">
                <a:solidFill>
                  <a:srgbClr val="000000"/>
                </a:solidFill>
                <a:latin typeface="+mn-lt"/>
              </a:rPr>
              <a:t>Título do Trabalho</a:t>
            </a:r>
          </a:p>
        </p:txBody>
      </p:sp>
      <p:sp>
        <p:nvSpPr>
          <p:cNvPr id="7173" name="CaixaDeTexto 7">
            <a:extLst>
              <a:ext uri="{FF2B5EF4-FFF2-40B4-BE49-F238E27FC236}">
                <a16:creationId xmlns:a16="http://schemas.microsoft.com/office/drawing/2014/main" id="{98C313C1-04DB-447D-99B9-B008B3F012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2484" y="640467"/>
            <a:ext cx="8528620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pt-PT" sz="2500" b="1" dirty="0">
                <a:solidFill>
                  <a:srgbClr val="4F81BD"/>
                </a:solidFill>
                <a:effectLst/>
                <a:latin typeface="Times New Roman" panose="02020603050405020304" pitchFamily="18" charset="0"/>
                <a:ea typeface="Arial MT"/>
              </a:rPr>
              <a:t>I Congresso Brasileiro Online de Pediatria e Neonatologia </a:t>
            </a:r>
            <a:endParaRPr lang="pt-BR" altLang="pt-BR" sz="2500" b="1" dirty="0">
              <a:solidFill>
                <a:srgbClr val="4F81BD"/>
              </a:solidFill>
              <a:latin typeface="+mn-lt"/>
              <a:cs typeface="Arial" panose="020B0604020202020204" pitchFamily="34" charset="0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EFAF777A-F1A7-4909-9963-DA4DDF29650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1210" y="3908411"/>
            <a:ext cx="2492896" cy="2492896"/>
          </a:xfrm>
          <a:prstGeom prst="rect">
            <a:avLst/>
          </a:prstGeom>
        </p:spPr>
      </p:pic>
      <p:pic>
        <p:nvPicPr>
          <p:cNvPr id="4" name="Imagem 3" descr="Imagem de desenho infantil&#10;&#10;Descrição gerada automaticamente com confiança baixa">
            <a:extLst>
              <a:ext uri="{FF2B5EF4-FFF2-40B4-BE49-F238E27FC236}">
                <a16:creationId xmlns:a16="http://schemas.microsoft.com/office/drawing/2014/main" id="{55C5E703-6A7F-8AA6-050A-6C1562A50CCF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808" t="20335" r="25808" b="27320"/>
          <a:stretch/>
        </p:blipFill>
        <p:spPr>
          <a:xfrm>
            <a:off x="382656" y="4414780"/>
            <a:ext cx="1368152" cy="1480158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293B9285-91D1-4FB2-99CF-67D2C70D33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3525" y="250825"/>
            <a:ext cx="8208963" cy="658813"/>
          </a:xfrm>
        </p:spPr>
        <p:txBody>
          <a:bodyPr/>
          <a:lstStyle/>
          <a:p>
            <a:pPr eaLnBrk="1" hangingPunct="1">
              <a:lnSpc>
                <a:spcPct val="9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altLang="pt-BR" sz="2800" b="1">
                <a:latin typeface="Arial" panose="020B0604020202020204" pitchFamily="34" charset="0"/>
                <a:cs typeface="Arial" panose="020B0604020202020204" pitchFamily="34" charset="0"/>
              </a:rPr>
              <a:t>INTRODUÇÃO</a:t>
            </a:r>
          </a:p>
        </p:txBody>
      </p:sp>
      <p:sp>
        <p:nvSpPr>
          <p:cNvPr id="8195" name="Line 3">
            <a:extLst>
              <a:ext uri="{FF2B5EF4-FFF2-40B4-BE49-F238E27FC236}">
                <a16:creationId xmlns:a16="http://schemas.microsoft.com/office/drawing/2014/main" id="{3BFBA922-F84E-4879-8F5B-6F28B3C4A49E}"/>
              </a:ext>
            </a:extLst>
          </p:cNvPr>
          <p:cNvSpPr>
            <a:spLocks noChangeShapeType="1"/>
          </p:cNvSpPr>
          <p:nvPr/>
        </p:nvSpPr>
        <p:spPr bwMode="auto">
          <a:xfrm>
            <a:off x="176213" y="908050"/>
            <a:ext cx="11912600" cy="1588"/>
          </a:xfrm>
          <a:prstGeom prst="line">
            <a:avLst/>
          </a:prstGeom>
          <a:noFill/>
          <a:ln w="2844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pic>
        <p:nvPicPr>
          <p:cNvPr id="2" name="Imagem 1" descr="Imagem de desenho infantil&#10;&#10;Descrição gerada automaticamente com confiança baixa">
            <a:extLst>
              <a:ext uri="{FF2B5EF4-FFF2-40B4-BE49-F238E27FC236}">
                <a16:creationId xmlns:a16="http://schemas.microsoft.com/office/drawing/2014/main" id="{A2A017E0-C94D-9B64-4658-FF8A26EBD78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808" t="20335" r="25808" b="27320"/>
          <a:stretch/>
        </p:blipFill>
        <p:spPr>
          <a:xfrm>
            <a:off x="176213" y="6121638"/>
            <a:ext cx="673578" cy="728722"/>
          </a:xfrm>
          <a:prstGeom prst="rect">
            <a:avLst/>
          </a:prstGeom>
        </p:spPr>
      </p:pic>
      <p:sp>
        <p:nvSpPr>
          <p:cNvPr id="3" name="CaixaDeTexto 7">
            <a:extLst>
              <a:ext uri="{FF2B5EF4-FFF2-40B4-BE49-F238E27FC236}">
                <a16:creationId xmlns:a16="http://schemas.microsoft.com/office/drawing/2014/main" id="{4B601A67-1548-0D3F-C514-E840BE2655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4605" y="6445592"/>
            <a:ext cx="8528620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pt-PT" sz="1500" b="1" dirty="0">
                <a:solidFill>
                  <a:srgbClr val="4F81BD"/>
                </a:solidFill>
                <a:effectLst/>
                <a:latin typeface="Times New Roman" panose="02020603050405020304" pitchFamily="18" charset="0"/>
                <a:ea typeface="Arial MT"/>
              </a:rPr>
              <a:t>I Congresso Brasileiro Online de Pediatria e Neonatologia </a:t>
            </a:r>
            <a:endParaRPr lang="pt-BR" altLang="pt-BR" sz="1500" b="1" dirty="0">
              <a:solidFill>
                <a:srgbClr val="4F81BD"/>
              </a:solidFill>
              <a:latin typeface="+mn-lt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3962CBA1-87C1-4BAB-A405-B55F664651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3525" y="250825"/>
            <a:ext cx="8208963" cy="658813"/>
          </a:xfrm>
        </p:spPr>
        <p:txBody>
          <a:bodyPr/>
          <a:lstStyle/>
          <a:p>
            <a:pPr eaLnBrk="1" hangingPunct="1">
              <a:lnSpc>
                <a:spcPct val="9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altLang="pt-BR" sz="2800" b="1">
                <a:latin typeface="Arial" panose="020B0604020202020204" pitchFamily="34" charset="0"/>
                <a:cs typeface="Arial" panose="020B0604020202020204" pitchFamily="34" charset="0"/>
              </a:rPr>
              <a:t>OBJETIVOS</a:t>
            </a:r>
          </a:p>
        </p:txBody>
      </p:sp>
      <p:sp>
        <p:nvSpPr>
          <p:cNvPr id="9219" name="Line 3">
            <a:extLst>
              <a:ext uri="{FF2B5EF4-FFF2-40B4-BE49-F238E27FC236}">
                <a16:creationId xmlns:a16="http://schemas.microsoft.com/office/drawing/2014/main" id="{BC0EC946-2A03-45F1-A5C1-A953D6843EBB}"/>
              </a:ext>
            </a:extLst>
          </p:cNvPr>
          <p:cNvSpPr>
            <a:spLocks noChangeShapeType="1"/>
          </p:cNvSpPr>
          <p:nvPr/>
        </p:nvSpPr>
        <p:spPr bwMode="auto">
          <a:xfrm>
            <a:off x="176213" y="908050"/>
            <a:ext cx="11912600" cy="1588"/>
          </a:xfrm>
          <a:prstGeom prst="line">
            <a:avLst/>
          </a:prstGeom>
          <a:noFill/>
          <a:ln w="2844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pic>
        <p:nvPicPr>
          <p:cNvPr id="4" name="Imagem 3" descr="Imagem de desenho infantil&#10;&#10;Descrição gerada automaticamente com confiança baixa">
            <a:extLst>
              <a:ext uri="{FF2B5EF4-FFF2-40B4-BE49-F238E27FC236}">
                <a16:creationId xmlns:a16="http://schemas.microsoft.com/office/drawing/2014/main" id="{8A6078B5-EDA9-D68C-DBA0-37048955896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808" t="20335" r="25808" b="27320"/>
          <a:stretch/>
        </p:blipFill>
        <p:spPr>
          <a:xfrm>
            <a:off x="176213" y="6121638"/>
            <a:ext cx="673578" cy="728722"/>
          </a:xfrm>
          <a:prstGeom prst="rect">
            <a:avLst/>
          </a:prstGeom>
        </p:spPr>
      </p:pic>
      <p:sp>
        <p:nvSpPr>
          <p:cNvPr id="7" name="CaixaDeTexto 7">
            <a:extLst>
              <a:ext uri="{FF2B5EF4-FFF2-40B4-BE49-F238E27FC236}">
                <a16:creationId xmlns:a16="http://schemas.microsoft.com/office/drawing/2014/main" id="{CF013A19-F3D4-DA30-5FB1-269D04E79D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4605" y="6445592"/>
            <a:ext cx="8528620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pt-PT" sz="1500" b="1" dirty="0">
                <a:solidFill>
                  <a:srgbClr val="4F81BD"/>
                </a:solidFill>
                <a:effectLst/>
                <a:latin typeface="Times New Roman" panose="02020603050405020304" pitchFamily="18" charset="0"/>
                <a:ea typeface="Arial MT"/>
              </a:rPr>
              <a:t>I Congresso Brasileiro Online de Pediatria e Neonatologia </a:t>
            </a:r>
            <a:endParaRPr lang="pt-BR" altLang="pt-BR" sz="1500" b="1" dirty="0">
              <a:solidFill>
                <a:srgbClr val="4F81BD"/>
              </a:solidFill>
              <a:latin typeface="+mn-lt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7BE9A390-2F53-4169-A46F-E18DDBB317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3525" y="250825"/>
            <a:ext cx="8208963" cy="658813"/>
          </a:xfrm>
        </p:spPr>
        <p:txBody>
          <a:bodyPr/>
          <a:lstStyle/>
          <a:p>
            <a:pPr eaLnBrk="1" hangingPunct="1">
              <a:lnSpc>
                <a:spcPct val="9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altLang="pt-BR" sz="2800" b="1">
                <a:latin typeface="Arial" panose="020B0604020202020204" pitchFamily="34" charset="0"/>
                <a:cs typeface="Arial" panose="020B0604020202020204" pitchFamily="34" charset="0"/>
              </a:rPr>
              <a:t>MÉTODOS</a:t>
            </a:r>
          </a:p>
        </p:txBody>
      </p:sp>
      <p:sp>
        <p:nvSpPr>
          <p:cNvPr id="10243" name="Line 3">
            <a:extLst>
              <a:ext uri="{FF2B5EF4-FFF2-40B4-BE49-F238E27FC236}">
                <a16:creationId xmlns:a16="http://schemas.microsoft.com/office/drawing/2014/main" id="{2BAE8B54-BBD2-40B6-91F5-45E88F842DC3}"/>
              </a:ext>
            </a:extLst>
          </p:cNvPr>
          <p:cNvSpPr>
            <a:spLocks noChangeShapeType="1"/>
          </p:cNvSpPr>
          <p:nvPr/>
        </p:nvSpPr>
        <p:spPr bwMode="auto">
          <a:xfrm>
            <a:off x="176213" y="908050"/>
            <a:ext cx="11912600" cy="1588"/>
          </a:xfrm>
          <a:prstGeom prst="line">
            <a:avLst/>
          </a:prstGeom>
          <a:noFill/>
          <a:ln w="2844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pic>
        <p:nvPicPr>
          <p:cNvPr id="2" name="Imagem 1" descr="Imagem de desenho infantil&#10;&#10;Descrição gerada automaticamente com confiança baixa">
            <a:extLst>
              <a:ext uri="{FF2B5EF4-FFF2-40B4-BE49-F238E27FC236}">
                <a16:creationId xmlns:a16="http://schemas.microsoft.com/office/drawing/2014/main" id="{41897B9D-AB25-63B2-23E1-7C31A34F1B9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808" t="20335" r="25808" b="27320"/>
          <a:stretch/>
        </p:blipFill>
        <p:spPr>
          <a:xfrm>
            <a:off x="176213" y="6121638"/>
            <a:ext cx="673578" cy="728722"/>
          </a:xfrm>
          <a:prstGeom prst="rect">
            <a:avLst/>
          </a:prstGeom>
        </p:spPr>
      </p:pic>
      <p:sp>
        <p:nvSpPr>
          <p:cNvPr id="3" name="CaixaDeTexto 7">
            <a:extLst>
              <a:ext uri="{FF2B5EF4-FFF2-40B4-BE49-F238E27FC236}">
                <a16:creationId xmlns:a16="http://schemas.microsoft.com/office/drawing/2014/main" id="{0BBFE448-C295-BDA1-A66C-12B75A5FE5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4605" y="6445592"/>
            <a:ext cx="8528620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pt-PT" sz="1500" b="1" dirty="0">
                <a:solidFill>
                  <a:srgbClr val="4F81BD"/>
                </a:solidFill>
                <a:effectLst/>
                <a:latin typeface="Times New Roman" panose="02020603050405020304" pitchFamily="18" charset="0"/>
                <a:ea typeface="Arial MT"/>
              </a:rPr>
              <a:t>I Congresso Brasileiro Online de Pediatria e Neonatologia </a:t>
            </a:r>
            <a:endParaRPr lang="pt-BR" altLang="pt-BR" sz="1500" b="1" dirty="0">
              <a:solidFill>
                <a:srgbClr val="4F81BD"/>
              </a:solidFill>
              <a:latin typeface="+mn-lt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A60731EE-A93C-4B23-B402-6BF3B42282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3525" y="250825"/>
            <a:ext cx="8208963" cy="658813"/>
          </a:xfrm>
        </p:spPr>
        <p:txBody>
          <a:bodyPr/>
          <a:lstStyle/>
          <a:p>
            <a:pPr eaLnBrk="1" hangingPunct="1">
              <a:lnSpc>
                <a:spcPct val="9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altLang="pt-BR" sz="2800" b="1">
                <a:latin typeface="Arial" panose="020B0604020202020204" pitchFamily="34" charset="0"/>
                <a:cs typeface="Arial" panose="020B0604020202020204" pitchFamily="34" charset="0"/>
              </a:rPr>
              <a:t>RESULTADO E DISCUSSÃO</a:t>
            </a:r>
          </a:p>
        </p:txBody>
      </p:sp>
      <p:sp>
        <p:nvSpPr>
          <p:cNvPr id="11267" name="Line 3">
            <a:extLst>
              <a:ext uri="{FF2B5EF4-FFF2-40B4-BE49-F238E27FC236}">
                <a16:creationId xmlns:a16="http://schemas.microsoft.com/office/drawing/2014/main" id="{332DAB38-57C4-4438-8838-EA785EDE7982}"/>
              </a:ext>
            </a:extLst>
          </p:cNvPr>
          <p:cNvSpPr>
            <a:spLocks noChangeShapeType="1"/>
          </p:cNvSpPr>
          <p:nvPr/>
        </p:nvSpPr>
        <p:spPr bwMode="auto">
          <a:xfrm>
            <a:off x="176213" y="908050"/>
            <a:ext cx="11912600" cy="1588"/>
          </a:xfrm>
          <a:prstGeom prst="line">
            <a:avLst/>
          </a:prstGeom>
          <a:noFill/>
          <a:ln w="2844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pic>
        <p:nvPicPr>
          <p:cNvPr id="2" name="Imagem 1" descr="Imagem de desenho infantil&#10;&#10;Descrição gerada automaticamente com confiança baixa">
            <a:extLst>
              <a:ext uri="{FF2B5EF4-FFF2-40B4-BE49-F238E27FC236}">
                <a16:creationId xmlns:a16="http://schemas.microsoft.com/office/drawing/2014/main" id="{3C24E014-D427-15B6-6BFA-D7D433882A2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808" t="20335" r="25808" b="27320"/>
          <a:stretch/>
        </p:blipFill>
        <p:spPr>
          <a:xfrm>
            <a:off x="176213" y="6121638"/>
            <a:ext cx="673578" cy="728722"/>
          </a:xfrm>
          <a:prstGeom prst="rect">
            <a:avLst/>
          </a:prstGeom>
        </p:spPr>
      </p:pic>
      <p:sp>
        <p:nvSpPr>
          <p:cNvPr id="3" name="CaixaDeTexto 7">
            <a:extLst>
              <a:ext uri="{FF2B5EF4-FFF2-40B4-BE49-F238E27FC236}">
                <a16:creationId xmlns:a16="http://schemas.microsoft.com/office/drawing/2014/main" id="{2C7BB67D-7450-1486-FAC5-EF1781B5CA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4605" y="6445592"/>
            <a:ext cx="8528620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pt-PT" sz="1500" b="1" dirty="0">
                <a:solidFill>
                  <a:srgbClr val="4F81BD"/>
                </a:solidFill>
                <a:effectLst/>
                <a:latin typeface="Times New Roman" panose="02020603050405020304" pitchFamily="18" charset="0"/>
                <a:ea typeface="Arial MT"/>
              </a:rPr>
              <a:t>I Congresso Brasileiro Online de Pediatria e Neonatologia </a:t>
            </a:r>
            <a:endParaRPr lang="pt-BR" altLang="pt-BR" sz="1500" b="1" dirty="0">
              <a:solidFill>
                <a:srgbClr val="4F81BD"/>
              </a:solidFill>
              <a:latin typeface="+mn-lt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E10C0AAA-6C33-4666-AC3A-E681B212D1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3525" y="250825"/>
            <a:ext cx="8208963" cy="658813"/>
          </a:xfrm>
        </p:spPr>
        <p:txBody>
          <a:bodyPr/>
          <a:lstStyle/>
          <a:p>
            <a:pPr eaLnBrk="1" hangingPunct="1">
              <a:lnSpc>
                <a:spcPct val="9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altLang="pt-BR" sz="2800" b="1">
                <a:latin typeface="Arial" panose="020B0604020202020204" pitchFamily="34" charset="0"/>
                <a:cs typeface="Arial" panose="020B0604020202020204" pitchFamily="34" charset="0"/>
              </a:rPr>
              <a:t>CONCLUSÃO</a:t>
            </a:r>
          </a:p>
        </p:txBody>
      </p:sp>
      <p:sp>
        <p:nvSpPr>
          <p:cNvPr id="12291" name="Line 3">
            <a:extLst>
              <a:ext uri="{FF2B5EF4-FFF2-40B4-BE49-F238E27FC236}">
                <a16:creationId xmlns:a16="http://schemas.microsoft.com/office/drawing/2014/main" id="{A51ACD8C-9C7D-44B2-BDE3-B1C58DBFFA72}"/>
              </a:ext>
            </a:extLst>
          </p:cNvPr>
          <p:cNvSpPr>
            <a:spLocks noChangeShapeType="1"/>
          </p:cNvSpPr>
          <p:nvPr/>
        </p:nvSpPr>
        <p:spPr bwMode="auto">
          <a:xfrm>
            <a:off x="176213" y="908050"/>
            <a:ext cx="11912600" cy="1588"/>
          </a:xfrm>
          <a:prstGeom prst="line">
            <a:avLst/>
          </a:prstGeom>
          <a:noFill/>
          <a:ln w="2844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pic>
        <p:nvPicPr>
          <p:cNvPr id="2" name="Imagem 1" descr="Imagem de desenho infantil&#10;&#10;Descrição gerada automaticamente com confiança baixa">
            <a:extLst>
              <a:ext uri="{FF2B5EF4-FFF2-40B4-BE49-F238E27FC236}">
                <a16:creationId xmlns:a16="http://schemas.microsoft.com/office/drawing/2014/main" id="{96DC25D3-1B7E-5E82-313B-0608BD8F9D6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808" t="20335" r="25808" b="27320"/>
          <a:stretch/>
        </p:blipFill>
        <p:spPr>
          <a:xfrm>
            <a:off x="176213" y="6121638"/>
            <a:ext cx="673578" cy="728722"/>
          </a:xfrm>
          <a:prstGeom prst="rect">
            <a:avLst/>
          </a:prstGeom>
        </p:spPr>
      </p:pic>
      <p:sp>
        <p:nvSpPr>
          <p:cNvPr id="3" name="CaixaDeTexto 7">
            <a:extLst>
              <a:ext uri="{FF2B5EF4-FFF2-40B4-BE49-F238E27FC236}">
                <a16:creationId xmlns:a16="http://schemas.microsoft.com/office/drawing/2014/main" id="{5A8C4E18-9D1D-A512-88EC-DC7E02E839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4605" y="6445592"/>
            <a:ext cx="8528620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pt-PT" sz="1500" b="1" dirty="0">
                <a:solidFill>
                  <a:srgbClr val="4F81BD"/>
                </a:solidFill>
                <a:effectLst/>
                <a:latin typeface="Times New Roman" panose="02020603050405020304" pitchFamily="18" charset="0"/>
                <a:ea typeface="Arial MT"/>
              </a:rPr>
              <a:t>I Congresso Brasileiro Online de Pediatria e Neonatologia </a:t>
            </a:r>
            <a:endParaRPr lang="pt-BR" altLang="pt-BR" sz="1500" b="1" dirty="0">
              <a:solidFill>
                <a:srgbClr val="4F81BD"/>
              </a:solidFill>
              <a:latin typeface="+mn-lt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E72DF8A1-1ABB-4014-B673-012F2FAB12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3525" y="250825"/>
            <a:ext cx="8208963" cy="658813"/>
          </a:xfrm>
        </p:spPr>
        <p:txBody>
          <a:bodyPr/>
          <a:lstStyle/>
          <a:p>
            <a:pPr eaLnBrk="1" hangingPunct="1">
              <a:lnSpc>
                <a:spcPct val="9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altLang="pt-BR" sz="2800" b="1">
                <a:latin typeface="Arial" panose="020B0604020202020204" pitchFamily="34" charset="0"/>
                <a:cs typeface="Arial" panose="020B0604020202020204" pitchFamily="34" charset="0"/>
              </a:rPr>
              <a:t>REFERÊNCIAS</a:t>
            </a:r>
          </a:p>
        </p:txBody>
      </p:sp>
      <p:sp>
        <p:nvSpPr>
          <p:cNvPr id="13315" name="Line 3">
            <a:extLst>
              <a:ext uri="{FF2B5EF4-FFF2-40B4-BE49-F238E27FC236}">
                <a16:creationId xmlns:a16="http://schemas.microsoft.com/office/drawing/2014/main" id="{146906BE-F665-4597-A4E3-7F4CA42F40E5}"/>
              </a:ext>
            </a:extLst>
          </p:cNvPr>
          <p:cNvSpPr>
            <a:spLocks noChangeShapeType="1"/>
          </p:cNvSpPr>
          <p:nvPr/>
        </p:nvSpPr>
        <p:spPr bwMode="auto">
          <a:xfrm>
            <a:off x="176213" y="908050"/>
            <a:ext cx="11912600" cy="1588"/>
          </a:xfrm>
          <a:prstGeom prst="line">
            <a:avLst/>
          </a:prstGeom>
          <a:noFill/>
          <a:ln w="2844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pic>
        <p:nvPicPr>
          <p:cNvPr id="2" name="Imagem 1" descr="Imagem de desenho infantil&#10;&#10;Descrição gerada automaticamente com confiança baixa">
            <a:extLst>
              <a:ext uri="{FF2B5EF4-FFF2-40B4-BE49-F238E27FC236}">
                <a16:creationId xmlns:a16="http://schemas.microsoft.com/office/drawing/2014/main" id="{FFD8A0DC-264A-6B7E-063D-D9A5B02E188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808" t="20335" r="25808" b="27320"/>
          <a:stretch/>
        </p:blipFill>
        <p:spPr>
          <a:xfrm>
            <a:off x="176213" y="6121638"/>
            <a:ext cx="673578" cy="728722"/>
          </a:xfrm>
          <a:prstGeom prst="rect">
            <a:avLst/>
          </a:prstGeom>
        </p:spPr>
      </p:pic>
      <p:sp>
        <p:nvSpPr>
          <p:cNvPr id="3" name="CaixaDeTexto 7">
            <a:extLst>
              <a:ext uri="{FF2B5EF4-FFF2-40B4-BE49-F238E27FC236}">
                <a16:creationId xmlns:a16="http://schemas.microsoft.com/office/drawing/2014/main" id="{2CF653EC-79FC-F726-9F7A-B82664A739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4605" y="6445592"/>
            <a:ext cx="8528620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pt-PT" sz="1500" b="1" dirty="0">
                <a:solidFill>
                  <a:srgbClr val="4F81BD"/>
                </a:solidFill>
                <a:effectLst/>
                <a:latin typeface="Times New Roman" panose="02020603050405020304" pitchFamily="18" charset="0"/>
                <a:ea typeface="Arial MT"/>
              </a:rPr>
              <a:t>I Congresso Brasileiro Online de Pediatria e Neonatologia </a:t>
            </a:r>
            <a:endParaRPr lang="pt-BR" altLang="pt-BR" sz="1500" b="1" dirty="0">
              <a:solidFill>
                <a:srgbClr val="4F81BD"/>
              </a:solidFill>
              <a:latin typeface="+mn-lt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Personalizada 11">
      <a:dk1>
        <a:sysClr val="windowText" lastClr="000000"/>
      </a:dk1>
      <a:lt1>
        <a:srgbClr val="F5F5F5"/>
      </a:lt1>
      <a:dk2>
        <a:srgbClr val="1F497D"/>
      </a:dk2>
      <a:lt2>
        <a:srgbClr val="F0F0F0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34529</TotalTime>
  <Words>76</Words>
  <Application>Microsoft Office PowerPoint</Application>
  <PresentationFormat>Personalizar</PresentationFormat>
  <Paragraphs>22</Paragraphs>
  <Slides>7</Slides>
  <Notes>7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1" baseType="lpstr">
      <vt:lpstr>Arial</vt:lpstr>
      <vt:lpstr>Impact</vt:lpstr>
      <vt:lpstr>Times New Roman</vt:lpstr>
      <vt:lpstr>NewsPrint</vt:lpstr>
      <vt:lpstr>Apresentação do PowerPoint</vt:lpstr>
      <vt:lpstr>INTRODUÇÃO</vt:lpstr>
      <vt:lpstr>OBJETIVOS</vt:lpstr>
      <vt:lpstr>MÉTODOS</vt:lpstr>
      <vt:lpstr>RESULTADO E DISCUSSÃO</vt:lpstr>
      <vt:lpstr>CONCLUSÃO</vt:lpstr>
      <vt:lpstr>REFERÊNCIAS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Lennara</dc:creator>
  <cp:lastModifiedBy>Paulo Sergio</cp:lastModifiedBy>
  <cp:revision>11</cp:revision>
  <cp:lastPrinted>1601-01-01T00:00:00Z</cp:lastPrinted>
  <dcterms:created xsi:type="dcterms:W3CDTF">1601-01-01T00:00:00Z</dcterms:created>
  <dcterms:modified xsi:type="dcterms:W3CDTF">2023-06-23T18:18:20Z</dcterms:modified>
</cp:coreProperties>
</file>