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400875" cy="43205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9" d="100"/>
          <a:sy n="19" d="100"/>
        </p:scale>
        <p:origin x="150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066" y="7070887"/>
            <a:ext cx="27540744" cy="15041880"/>
          </a:xfrm>
        </p:spPr>
        <p:txBody>
          <a:bodyPr anchor="b"/>
          <a:lstStyle>
            <a:lvl1pPr algn="ctr">
              <a:defRPr sz="212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110" y="22692839"/>
            <a:ext cx="24300656" cy="1043130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20042" indent="0" algn="ctr">
              <a:buNone/>
              <a:defRPr sz="7087"/>
            </a:lvl2pPr>
            <a:lvl3pPr marL="3240085" indent="0" algn="ctr">
              <a:buNone/>
              <a:defRPr sz="6378"/>
            </a:lvl3pPr>
            <a:lvl4pPr marL="4860127" indent="0" algn="ctr">
              <a:buNone/>
              <a:defRPr sz="5669"/>
            </a:lvl4pPr>
            <a:lvl5pPr marL="6480170" indent="0" algn="ctr">
              <a:buNone/>
              <a:defRPr sz="5669"/>
            </a:lvl5pPr>
            <a:lvl6pPr marL="8100212" indent="0" algn="ctr">
              <a:buNone/>
              <a:defRPr sz="5669"/>
            </a:lvl6pPr>
            <a:lvl7pPr marL="9720255" indent="0" algn="ctr">
              <a:buNone/>
              <a:defRPr sz="5669"/>
            </a:lvl7pPr>
            <a:lvl8pPr marL="11340297" indent="0" algn="ctr">
              <a:buNone/>
              <a:defRPr sz="5669"/>
            </a:lvl8pPr>
            <a:lvl9pPr marL="12960340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83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11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6878" y="2300288"/>
            <a:ext cx="6986439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562" y="2300288"/>
            <a:ext cx="20554305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55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277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686" y="10771359"/>
            <a:ext cx="27945755" cy="17972243"/>
          </a:xfrm>
        </p:spPr>
        <p:txBody>
          <a:bodyPr anchor="b"/>
          <a:lstStyle>
            <a:lvl1pPr>
              <a:defRPr sz="212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686" y="28913626"/>
            <a:ext cx="27945755" cy="9451178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20042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2pPr>
            <a:lvl3pPr marL="3240085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6012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8017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100212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202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4029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60340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18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560" y="11501438"/>
            <a:ext cx="13770372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943" y="11501438"/>
            <a:ext cx="13770372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92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0" y="2300297"/>
            <a:ext cx="27945755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784" y="10591327"/>
            <a:ext cx="13707087" cy="519064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784" y="15781973"/>
            <a:ext cx="13707087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945" y="10591327"/>
            <a:ext cx="13774592" cy="519064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20042" indent="0">
              <a:buNone/>
              <a:defRPr sz="7087" b="1"/>
            </a:lvl2pPr>
            <a:lvl3pPr marL="3240085" indent="0">
              <a:buNone/>
              <a:defRPr sz="6378" b="1"/>
            </a:lvl3pPr>
            <a:lvl4pPr marL="4860127" indent="0">
              <a:buNone/>
              <a:defRPr sz="5669" b="1"/>
            </a:lvl4pPr>
            <a:lvl5pPr marL="6480170" indent="0">
              <a:buNone/>
              <a:defRPr sz="5669" b="1"/>
            </a:lvl5pPr>
            <a:lvl6pPr marL="8100212" indent="0">
              <a:buNone/>
              <a:defRPr sz="5669" b="1"/>
            </a:lvl6pPr>
            <a:lvl7pPr marL="9720255" indent="0">
              <a:buNone/>
              <a:defRPr sz="5669" b="1"/>
            </a:lvl7pPr>
            <a:lvl8pPr marL="11340297" indent="0">
              <a:buNone/>
              <a:defRPr sz="5669" b="1"/>
            </a:lvl8pPr>
            <a:lvl9pPr marL="12960340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945" y="15781973"/>
            <a:ext cx="1377459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90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01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325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0" y="2880360"/>
            <a:ext cx="10450126" cy="10081260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4592" y="6220787"/>
            <a:ext cx="16402943" cy="30703838"/>
          </a:xfrm>
        </p:spPr>
        <p:txBody>
          <a:bodyPr/>
          <a:lstStyle>
            <a:lvl1pPr>
              <a:defRPr sz="11339"/>
            </a:lvl1pPr>
            <a:lvl2pPr>
              <a:defRPr sz="9922"/>
            </a:lvl2pPr>
            <a:lvl3pPr>
              <a:defRPr sz="8504"/>
            </a:lvl3pPr>
            <a:lvl4pPr>
              <a:defRPr sz="7087"/>
            </a:lvl4pPr>
            <a:lvl5pPr>
              <a:defRPr sz="7087"/>
            </a:lvl5pPr>
            <a:lvl6pPr>
              <a:defRPr sz="7087"/>
            </a:lvl6pPr>
            <a:lvl7pPr>
              <a:defRPr sz="7087"/>
            </a:lvl7pPr>
            <a:lvl8pPr>
              <a:defRPr sz="7087"/>
            </a:lvl8pPr>
            <a:lvl9pPr>
              <a:defRPr sz="708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0" y="12961620"/>
            <a:ext cx="10450126" cy="24013004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976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780" y="2880360"/>
            <a:ext cx="10450126" cy="10081260"/>
          </a:xfrm>
        </p:spPr>
        <p:txBody>
          <a:bodyPr anchor="b"/>
          <a:lstStyle>
            <a:lvl1pPr>
              <a:defRPr sz="113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4592" y="6220787"/>
            <a:ext cx="16402943" cy="30703838"/>
          </a:xfrm>
        </p:spPr>
        <p:txBody>
          <a:bodyPr anchor="t"/>
          <a:lstStyle>
            <a:lvl1pPr marL="0" indent="0">
              <a:buNone/>
              <a:defRPr sz="11339"/>
            </a:lvl1pPr>
            <a:lvl2pPr marL="1620042" indent="0">
              <a:buNone/>
              <a:defRPr sz="9922"/>
            </a:lvl2pPr>
            <a:lvl3pPr marL="3240085" indent="0">
              <a:buNone/>
              <a:defRPr sz="8504"/>
            </a:lvl3pPr>
            <a:lvl4pPr marL="4860127" indent="0">
              <a:buNone/>
              <a:defRPr sz="7087"/>
            </a:lvl4pPr>
            <a:lvl5pPr marL="6480170" indent="0">
              <a:buNone/>
              <a:defRPr sz="7087"/>
            </a:lvl5pPr>
            <a:lvl6pPr marL="8100212" indent="0">
              <a:buNone/>
              <a:defRPr sz="7087"/>
            </a:lvl6pPr>
            <a:lvl7pPr marL="9720255" indent="0">
              <a:buNone/>
              <a:defRPr sz="7087"/>
            </a:lvl7pPr>
            <a:lvl8pPr marL="11340297" indent="0">
              <a:buNone/>
              <a:defRPr sz="7087"/>
            </a:lvl8pPr>
            <a:lvl9pPr marL="12960340" indent="0">
              <a:buNone/>
              <a:defRPr sz="708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780" y="12961620"/>
            <a:ext cx="10450126" cy="24013004"/>
          </a:xfrm>
        </p:spPr>
        <p:txBody>
          <a:bodyPr/>
          <a:lstStyle>
            <a:lvl1pPr marL="0" indent="0">
              <a:buNone/>
              <a:defRPr sz="5669"/>
            </a:lvl1pPr>
            <a:lvl2pPr marL="1620042" indent="0">
              <a:buNone/>
              <a:defRPr sz="4961"/>
            </a:lvl2pPr>
            <a:lvl3pPr marL="3240085" indent="0">
              <a:buNone/>
              <a:defRPr sz="4252"/>
            </a:lvl3pPr>
            <a:lvl4pPr marL="4860127" indent="0">
              <a:buNone/>
              <a:defRPr sz="3543"/>
            </a:lvl4pPr>
            <a:lvl5pPr marL="6480170" indent="0">
              <a:buNone/>
              <a:defRPr sz="3543"/>
            </a:lvl5pPr>
            <a:lvl6pPr marL="8100212" indent="0">
              <a:buNone/>
              <a:defRPr sz="3543"/>
            </a:lvl6pPr>
            <a:lvl7pPr marL="9720255" indent="0">
              <a:buNone/>
              <a:defRPr sz="3543"/>
            </a:lvl7pPr>
            <a:lvl8pPr marL="11340297" indent="0">
              <a:buNone/>
              <a:defRPr sz="3543"/>
            </a:lvl8pPr>
            <a:lvl9pPr marL="12960340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83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560" y="2300297"/>
            <a:ext cx="27945755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560" y="11501438"/>
            <a:ext cx="27945755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560" y="40045014"/>
            <a:ext cx="729019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12D7-846C-4B29-B479-6625F3D25FF2}" type="datetimeFigureOut">
              <a:rPr lang="pt-BR" smtClean="0"/>
              <a:t>03/06/2025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790" y="40045014"/>
            <a:ext cx="10935295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3118" y="40045014"/>
            <a:ext cx="729019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4461B-7D63-404F-8921-713DAFDFD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23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0085" rtl="0" eaLnBrk="1" latinLnBrk="0" hangingPunct="1">
        <a:lnSpc>
          <a:spcPct val="90000"/>
        </a:lnSpc>
        <a:spcBef>
          <a:spcPct val="0"/>
        </a:spcBef>
        <a:buNone/>
        <a:defRPr sz="1559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021" indent="-810021" algn="l" defTabSz="3240085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2" kern="1200">
          <a:solidFill>
            <a:schemeClr val="tx1"/>
          </a:solidFill>
          <a:latin typeface="+mn-lt"/>
          <a:ea typeface="+mn-ea"/>
          <a:cs typeface="+mn-cs"/>
        </a:defRPr>
      </a:lvl1pPr>
      <a:lvl2pPr marL="243006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5010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67014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9019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10234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76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50319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70361" indent="-810021" algn="l" defTabSz="3240085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2004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4008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6012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100212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20255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40297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60340" algn="l" defTabSz="3240085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de cantos arredondados 47">
            <a:extLst>
              <a:ext uri="{FF2B5EF4-FFF2-40B4-BE49-F238E27FC236}">
                <a16:creationId xmlns:a16="http://schemas.microsoft.com/office/drawing/2014/main" id="{D162A529-2CA5-48FC-BBC9-60B7AA00FCB0}"/>
              </a:ext>
            </a:extLst>
          </p:cNvPr>
          <p:cNvSpPr/>
          <p:nvPr/>
        </p:nvSpPr>
        <p:spPr>
          <a:xfrm>
            <a:off x="1068896" y="8213281"/>
            <a:ext cx="14525625" cy="140652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6" name="Retângulo de cantos arredondados 47">
            <a:extLst>
              <a:ext uri="{FF2B5EF4-FFF2-40B4-BE49-F238E27FC236}">
                <a16:creationId xmlns:a16="http://schemas.microsoft.com/office/drawing/2014/main" id="{830591C1-AFDF-446F-9D68-38E180071601}"/>
              </a:ext>
            </a:extLst>
          </p:cNvPr>
          <p:cNvSpPr/>
          <p:nvPr/>
        </p:nvSpPr>
        <p:spPr>
          <a:xfrm>
            <a:off x="16494241" y="8149990"/>
            <a:ext cx="14503400" cy="134602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</p:txBody>
      </p:sp>
      <p:sp>
        <p:nvSpPr>
          <p:cNvPr id="7" name="Retângulo de cantos arredondados 47">
            <a:extLst>
              <a:ext uri="{FF2B5EF4-FFF2-40B4-BE49-F238E27FC236}">
                <a16:creationId xmlns:a16="http://schemas.microsoft.com/office/drawing/2014/main" id="{5DCD4CDB-298A-45E8-9C6A-17B5468C298B}"/>
              </a:ext>
            </a:extLst>
          </p:cNvPr>
          <p:cNvSpPr/>
          <p:nvPr/>
        </p:nvSpPr>
        <p:spPr>
          <a:xfrm>
            <a:off x="919869" y="22210915"/>
            <a:ext cx="14342983" cy="156708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8" name="Retângulo de cantos arredondados 47">
            <a:extLst>
              <a:ext uri="{FF2B5EF4-FFF2-40B4-BE49-F238E27FC236}">
                <a16:creationId xmlns:a16="http://schemas.microsoft.com/office/drawing/2014/main" id="{84D56B47-535A-4312-96C9-F7725CDB3C15}"/>
              </a:ext>
            </a:extLst>
          </p:cNvPr>
          <p:cNvSpPr/>
          <p:nvPr/>
        </p:nvSpPr>
        <p:spPr>
          <a:xfrm>
            <a:off x="1160218" y="28940116"/>
            <a:ext cx="14199551" cy="142081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MÉTODO</a:t>
            </a:r>
          </a:p>
        </p:txBody>
      </p:sp>
      <p:sp>
        <p:nvSpPr>
          <p:cNvPr id="9" name="Retângulo de cantos arredondados 47">
            <a:extLst>
              <a:ext uri="{FF2B5EF4-FFF2-40B4-BE49-F238E27FC236}">
                <a16:creationId xmlns:a16="http://schemas.microsoft.com/office/drawing/2014/main" id="{EE154965-CDCA-41A8-B9E5-71A1289ADD13}"/>
              </a:ext>
            </a:extLst>
          </p:cNvPr>
          <p:cNvSpPr/>
          <p:nvPr/>
        </p:nvSpPr>
        <p:spPr>
          <a:xfrm>
            <a:off x="16494241" y="22366002"/>
            <a:ext cx="14541549" cy="141200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5BFCE227-8846-49DD-840B-4E77894FB420}"/>
              </a:ext>
            </a:extLst>
          </p:cNvPr>
          <p:cNvSpPr txBox="1"/>
          <p:nvPr/>
        </p:nvSpPr>
        <p:spPr>
          <a:xfrm>
            <a:off x="1031297" y="24857524"/>
            <a:ext cx="14439900" cy="2400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979488" algn="just" eaLnBrk="1" hangingPunct="1">
              <a:defRPr/>
            </a:pPr>
            <a:r>
              <a:rPr lang="pt-BR" sz="5000" dirty="0">
                <a:cs typeface="Times New Roman" panose="02020603050405020304" pitchFamily="18" charset="0"/>
              </a:rPr>
              <a:t>xxxxxxxxxxxxxxxxxxxxxxxxxxxxxxxxxxxxxxxxxxxxxxxxxxxxxxxxxxxxxxxxxxxxxxxxxxxxxxxxxxxxxxxxx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BFD12EB-D7AC-4539-A8E8-2FA8B2FDAE43}"/>
              </a:ext>
            </a:extLst>
          </p:cNvPr>
          <p:cNvSpPr txBox="1"/>
          <p:nvPr/>
        </p:nvSpPr>
        <p:spPr>
          <a:xfrm>
            <a:off x="919869" y="30844588"/>
            <a:ext cx="1421704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082675" algn="just">
              <a:defRPr/>
            </a:pPr>
            <a:r>
              <a:rPr lang="pt-BR" sz="5000" dirty="0">
                <a:latin typeface="+mn-lt"/>
              </a:rPr>
              <a:t>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4" name="Retângulo de cantos arredondados 47">
            <a:extLst>
              <a:ext uri="{FF2B5EF4-FFF2-40B4-BE49-F238E27FC236}">
                <a16:creationId xmlns:a16="http://schemas.microsoft.com/office/drawing/2014/main" id="{D24DCEA9-EECC-4199-A18B-23D75205F354}"/>
              </a:ext>
            </a:extLst>
          </p:cNvPr>
          <p:cNvSpPr/>
          <p:nvPr/>
        </p:nvSpPr>
        <p:spPr>
          <a:xfrm>
            <a:off x="9267868" y="35505600"/>
            <a:ext cx="14503400" cy="13208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CEAA6DD-E554-496F-BEA5-1FA7FF660AD7}"/>
              </a:ext>
            </a:extLst>
          </p:cNvPr>
          <p:cNvSpPr txBox="1"/>
          <p:nvPr/>
        </p:nvSpPr>
        <p:spPr>
          <a:xfrm>
            <a:off x="16929679" y="24036431"/>
            <a:ext cx="14503400" cy="47089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1082675" algn="just">
              <a:defRPr/>
            </a:pPr>
            <a:r>
              <a:rPr lang="pt-BR" sz="5000" dirty="0">
                <a:latin typeface="+mn-lt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6567C7E3-E5F8-4378-BE0C-35494B59EABA}"/>
              </a:ext>
            </a:extLst>
          </p:cNvPr>
          <p:cNvSpPr txBox="1"/>
          <p:nvPr/>
        </p:nvSpPr>
        <p:spPr>
          <a:xfrm>
            <a:off x="16715033" y="9689229"/>
            <a:ext cx="14525625" cy="13172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979488" algn="just" eaLnBrk="1" hangingPunct="1">
              <a:defRPr/>
            </a:pPr>
            <a:r>
              <a:rPr lang="pt-BR" sz="50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c</a:t>
            </a:r>
            <a:endParaRPr lang="pt-BR" sz="5000" dirty="0">
              <a:cs typeface="Times New Roman" panose="02020603050405020304" pitchFamily="18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E4F4E9D-BB67-4A1E-8A73-7FB421A9F905}"/>
              </a:ext>
            </a:extLst>
          </p:cNvPr>
          <p:cNvSpPr txBox="1"/>
          <p:nvPr/>
        </p:nvSpPr>
        <p:spPr>
          <a:xfrm>
            <a:off x="1160218" y="36912588"/>
            <a:ext cx="3035224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4000" b="1" dirty="0">
                <a:latin typeface="+mj-lt"/>
              </a:rPr>
              <a:t>Xxxxxxxxxxxxxxxxxxxxxxxxxxxxxxxxxxxxxxxxxxxxxxxxxxxxxxxxxxxxxxxxxxxxxxxxxxxxxxxxxxxxxxxxxxxxxxxxxxxxxxxxxxxxxxxxxxxxxxxxxxxxxxxxxxxxxxxxxxxxxxx</a:t>
            </a:r>
          </a:p>
          <a:p>
            <a:pPr>
              <a:defRPr/>
            </a:pPr>
            <a:endParaRPr lang="pt-BR" sz="4000" b="1" dirty="0">
              <a:latin typeface="+mj-lt"/>
            </a:endParaRPr>
          </a:p>
          <a:p>
            <a:pPr>
              <a:defRPr/>
            </a:pPr>
            <a:r>
              <a:rPr lang="pt-BR" sz="4000" b="1" dirty="0">
                <a:latin typeface="+mj-lt"/>
              </a:rPr>
              <a:t>Xxxxxxxxxxxxxxxxxxxxxxxxxxxxxxxxxxxxxxxxxxxxxxxxxxxxxxxxxxxxxxxxxxxxxxxxxxxxxxxxxxxxxxxxxxxxxxxxxxxxxxxxxxxxxxxxxxxxxxxxxxxxxxxxxxxxxxxxxxxxxxxxxxxxxxxxxxxxxxxxxxxxxxxxxxxxxxxxxxxxx</a:t>
            </a:r>
          </a:p>
          <a:p>
            <a:pPr>
              <a:defRPr/>
            </a:pPr>
            <a:endParaRPr lang="pt-BR" sz="4000" b="1" dirty="0">
              <a:latin typeface="+mj-lt"/>
            </a:endParaRPr>
          </a:p>
          <a:p>
            <a:pPr>
              <a:defRPr/>
            </a:pPr>
            <a:r>
              <a:rPr lang="pt-BR" sz="4000" b="1" dirty="0">
                <a:latin typeface="+mj-lt"/>
              </a:rPr>
              <a:t>xxxxxxxxxxxxxxxxxxxxxxxxxxxxxxxxxxxxxxxxxxxxxxxxxxxxxxxxxxxxxxxxxxxxxxxxxxxxxxxxxxxxxxxxxxxxxxxxxxxxxxxxxxxxxxxxxxxxxxxxxxxxxxxxxxxxxxx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6911242C-BBD8-4E99-ABBE-B240E8E3F809}"/>
              </a:ext>
            </a:extLst>
          </p:cNvPr>
          <p:cNvSpPr txBox="1"/>
          <p:nvPr/>
        </p:nvSpPr>
        <p:spPr>
          <a:xfrm>
            <a:off x="8163433" y="41397496"/>
            <a:ext cx="16345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Modalidade de Trabalho: </a:t>
            </a:r>
            <a:r>
              <a:rPr lang="pt-B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Resumo Simples (  )  Resumo Expandido (  ) 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C0E20BC-177E-4770-97F9-B35E20EBA3CB}"/>
              </a:ext>
            </a:extLst>
          </p:cNvPr>
          <p:cNvSpPr txBox="1"/>
          <p:nvPr/>
        </p:nvSpPr>
        <p:spPr>
          <a:xfrm>
            <a:off x="1160218" y="9968752"/>
            <a:ext cx="14525625" cy="13172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979488" algn="just" eaLnBrk="1" hangingPunct="1">
              <a:defRPr/>
            </a:pPr>
            <a:r>
              <a:rPr lang="pt-BR" sz="50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c</a:t>
            </a:r>
            <a:endParaRPr lang="pt-BR" sz="5000" dirty="0">
              <a:cs typeface="Times New Roman" panose="02020603050405020304" pitchFamily="18" charset="0"/>
            </a:endParaRPr>
          </a:p>
        </p:txBody>
      </p:sp>
      <p:sp>
        <p:nvSpPr>
          <p:cNvPr id="23" name="Text Box 3414">
            <a:extLst>
              <a:ext uri="{FF2B5EF4-FFF2-40B4-BE49-F238E27FC236}">
                <a16:creationId xmlns:a16="http://schemas.microsoft.com/office/drawing/2014/main" id="{A78AD79A-CD36-4087-A8E3-AB7513144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213" y="4095337"/>
            <a:ext cx="31970662" cy="1749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863" tIns="43432" rIns="86863" bIns="43432">
            <a:spAutoFit/>
          </a:bodyPr>
          <a:lstStyle>
            <a:lvl1pPr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sz="5400" b="1" dirty="0">
                <a:latin typeface="Times New Roman" panose="02020603050405020304" pitchFamily="18" charset="0"/>
              </a:rPr>
              <a:t>TÍTULO (LETRA TIMES NEW ROMAN, TAMANHO 54) </a:t>
            </a:r>
            <a:endParaRPr lang="pt-BR" sz="5400" dirty="0">
              <a:latin typeface="Times New Roman" panose="02020603050405020304" pitchFamily="18" charset="0"/>
            </a:endParaRPr>
          </a:p>
          <a:p>
            <a:pPr algn="ctr" eaLnBrk="1" hangingPunct="1"/>
            <a:endParaRPr lang="pt-BR" sz="5400" dirty="0"/>
          </a:p>
        </p:txBody>
      </p:sp>
      <p:sp>
        <p:nvSpPr>
          <p:cNvPr id="24" name="Text Box 3428">
            <a:extLst>
              <a:ext uri="{FF2B5EF4-FFF2-40B4-BE49-F238E27FC236}">
                <a16:creationId xmlns:a16="http://schemas.microsoft.com/office/drawing/2014/main" id="{4BE417DF-43CB-4AC6-A6A0-D3E7C972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0218" y="5262272"/>
            <a:ext cx="30113535" cy="703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6863" tIns="43432" rIns="86863" bIns="43432">
            <a:spAutoFit/>
          </a:bodyPr>
          <a:lstStyle>
            <a:lvl1pPr marL="484188" indent="-484188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pt-BR" sz="4000" baseline="30000" dirty="0">
                <a:latin typeface="+mj-lt"/>
              </a:rPr>
              <a:t>1</a:t>
            </a:r>
            <a:r>
              <a:rPr lang="pt-BR" sz="4000" dirty="0">
                <a:latin typeface="+mj-lt"/>
              </a:rPr>
              <a:t> Nome do autor; </a:t>
            </a:r>
            <a:r>
              <a:rPr lang="pt-BR" sz="4000" baseline="30000" dirty="0">
                <a:latin typeface="+mj-lt"/>
              </a:rPr>
              <a:t>2</a:t>
            </a:r>
            <a:r>
              <a:rPr lang="pt-BR" sz="4000" dirty="0">
                <a:latin typeface="+mj-lt"/>
              </a:rPr>
              <a:t> Nome do autor; </a:t>
            </a:r>
            <a:r>
              <a:rPr lang="pt-BR" sz="4000" baseline="30000" dirty="0">
                <a:latin typeface="+mj-lt"/>
              </a:rPr>
              <a:t>3</a:t>
            </a:r>
            <a:r>
              <a:rPr lang="pt-BR" sz="4000" dirty="0">
                <a:latin typeface="+mj-lt"/>
              </a:rPr>
              <a:t> Nome do autor; </a:t>
            </a:r>
            <a:r>
              <a:rPr lang="pt-BR" sz="4000" baseline="30000" dirty="0">
                <a:latin typeface="+mj-lt"/>
              </a:rPr>
              <a:t>4</a:t>
            </a:r>
            <a:r>
              <a:rPr lang="pt-BR" sz="4000" dirty="0">
                <a:latin typeface="+mj-lt"/>
              </a:rPr>
              <a:t> Nome do autor; </a:t>
            </a:r>
            <a:r>
              <a:rPr lang="pt-BR" sz="4000" baseline="30000" dirty="0">
                <a:latin typeface="+mj-lt"/>
              </a:rPr>
              <a:t>4</a:t>
            </a:r>
            <a:r>
              <a:rPr lang="pt-BR" sz="4000" dirty="0">
                <a:latin typeface="+mj-lt"/>
              </a:rPr>
              <a:t> Nome do autor; </a:t>
            </a:r>
            <a:r>
              <a:rPr lang="pt-BR" sz="4000" baseline="30000" dirty="0">
                <a:latin typeface="+mj-lt"/>
              </a:rPr>
              <a:t>5</a:t>
            </a:r>
            <a:r>
              <a:rPr lang="pt-BR" sz="4000" dirty="0">
                <a:latin typeface="+mj-lt"/>
              </a:rPr>
              <a:t> Nome do autor; </a:t>
            </a:r>
            <a:r>
              <a:rPr lang="pt-BR" sz="4000" baseline="30000" dirty="0">
                <a:latin typeface="+mj-lt"/>
              </a:rPr>
              <a:t>6</a:t>
            </a:r>
            <a:r>
              <a:rPr lang="pt-BR" sz="4000" dirty="0">
                <a:latin typeface="+mj-lt"/>
              </a:rPr>
              <a:t> Nome do autor</a:t>
            </a:r>
            <a:endParaRPr lang="pt-BR" altLang="pt-BR" sz="4000" dirty="0">
              <a:latin typeface="Times New Roman" panose="02020603050405020304" pitchFamily="18" charset="0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729A028A-495C-44AD-9410-CA3350FFB306}"/>
              </a:ext>
            </a:extLst>
          </p:cNvPr>
          <p:cNvSpPr/>
          <p:nvPr/>
        </p:nvSpPr>
        <p:spPr>
          <a:xfrm>
            <a:off x="6631528" y="1417554"/>
            <a:ext cx="205963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CONGRESSO NACIONAL MULTIPROFISSIONAL DE INTEGRAÇÃO DA IA NO CONTEXTO SAÚDE- I CONMISA</a:t>
            </a:r>
          </a:p>
        </p:txBody>
      </p:sp>
      <p:sp>
        <p:nvSpPr>
          <p:cNvPr id="2" name="Meio-quadro 1">
            <a:extLst>
              <a:ext uri="{FF2B5EF4-FFF2-40B4-BE49-F238E27FC236}">
                <a16:creationId xmlns:a16="http://schemas.microsoft.com/office/drawing/2014/main" id="{BBC29A07-E885-4E7D-AC8A-AB3778E42538}"/>
              </a:ext>
            </a:extLst>
          </p:cNvPr>
          <p:cNvSpPr/>
          <p:nvPr/>
        </p:nvSpPr>
        <p:spPr>
          <a:xfrm rot="10800000">
            <a:off x="29492251" y="36166000"/>
            <a:ext cx="2908624" cy="7039400"/>
          </a:xfrm>
          <a:prstGeom prst="halfFram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6E6FB5F-9E3B-47FD-9341-E17C307DD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-1323481"/>
            <a:ext cx="6156793" cy="608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5AE1A72-8CEC-46EC-976B-BC39BD147B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9625" y="755315"/>
            <a:ext cx="2752840" cy="275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4718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93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tahoma, verdana, arial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Cleber Gomes</dc:creator>
  <cp:lastModifiedBy>Cleber Gomes</cp:lastModifiedBy>
  <cp:revision>3</cp:revision>
  <dcterms:created xsi:type="dcterms:W3CDTF">2024-06-08T14:51:19Z</dcterms:created>
  <dcterms:modified xsi:type="dcterms:W3CDTF">2025-06-04T00:22:01Z</dcterms:modified>
</cp:coreProperties>
</file>