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BEC4C-DAE4-49DB-8FC5-5C5ACF4E8791}" v="8" dt="2023-08-20T21:12:57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 Neto" userId="c82852e4137ae1af" providerId="LiveId" clId="{D9B4BF44-16EC-42D2-A5CF-BA74ADC3D84F}"/>
    <pc:docChg chg="addSld delSld modMainMaster">
      <pc:chgData name="Sansão Hortegal Neto" userId="c82852e4137ae1af" providerId="LiveId" clId="{D9B4BF44-16EC-42D2-A5CF-BA74ADC3D84F}" dt="2022-08-06T03:44:11.764" v="35" actId="47"/>
      <pc:docMkLst>
        <pc:docMk/>
      </pc:docMkLst>
      <pc:sldChg chg="new">
        <pc:chgData name="Sansão Hortegal Neto" userId="c82852e4137ae1af" providerId="LiveId" clId="{D9B4BF44-16EC-42D2-A5CF-BA74ADC3D84F}" dt="2022-08-06T03:44:02.539" v="22" actId="680"/>
        <pc:sldMkLst>
          <pc:docMk/>
          <pc:sldMk cId="2225239514" sldId="256"/>
        </pc:sldMkLst>
      </pc:sldChg>
      <pc:sldChg chg="del">
        <pc:chgData name="Sansão Hortegal Neto" userId="c82852e4137ae1af" providerId="LiveId" clId="{D9B4BF44-16EC-42D2-A5CF-BA74ADC3D84F}" dt="2022-08-06T03:44:01.811" v="21" actId="47"/>
        <pc:sldMkLst>
          <pc:docMk/>
          <pc:sldMk cId="2734417659" sldId="256"/>
        </pc:sldMkLst>
      </pc:sldChg>
      <pc:sldChg chg="del">
        <pc:chgData name="Sansão Hortegal Neto" userId="c82852e4137ae1af" providerId="LiveId" clId="{D9B4BF44-16EC-42D2-A5CF-BA74ADC3D84F}" dt="2022-08-06T03:44:01.444" v="20" actId="47"/>
        <pc:sldMkLst>
          <pc:docMk/>
          <pc:sldMk cId="459952637" sldId="257"/>
        </pc:sldMkLst>
      </pc:sldChg>
      <pc:sldChg chg="new del">
        <pc:chgData name="Sansão Hortegal Neto" userId="c82852e4137ae1af" providerId="LiveId" clId="{D9B4BF44-16EC-42D2-A5CF-BA74ADC3D84F}" dt="2022-08-06T03:44:10.188" v="30" actId="47"/>
        <pc:sldMkLst>
          <pc:docMk/>
          <pc:sldMk cId="3881931691" sldId="257"/>
        </pc:sldMkLst>
      </pc:sldChg>
      <pc:sldChg chg="new del">
        <pc:chgData name="Sansão Hortegal Neto" userId="c82852e4137ae1af" providerId="LiveId" clId="{D9B4BF44-16EC-42D2-A5CF-BA74ADC3D84F}" dt="2022-08-06T03:44:10.393" v="31" actId="47"/>
        <pc:sldMkLst>
          <pc:docMk/>
          <pc:sldMk cId="3953256059" sldId="258"/>
        </pc:sldMkLst>
      </pc:sldChg>
      <pc:sldChg chg="new del">
        <pc:chgData name="Sansão Hortegal Neto" userId="c82852e4137ae1af" providerId="LiveId" clId="{D9B4BF44-16EC-42D2-A5CF-BA74ADC3D84F}" dt="2022-08-06T03:44:10.621" v="32" actId="47"/>
        <pc:sldMkLst>
          <pc:docMk/>
          <pc:sldMk cId="4003255384" sldId="259"/>
        </pc:sldMkLst>
      </pc:sldChg>
      <pc:sldChg chg="new del">
        <pc:chgData name="Sansão Hortegal Neto" userId="c82852e4137ae1af" providerId="LiveId" clId="{D9B4BF44-16EC-42D2-A5CF-BA74ADC3D84F}" dt="2022-08-06T03:44:10.836" v="33" actId="47"/>
        <pc:sldMkLst>
          <pc:docMk/>
          <pc:sldMk cId="1223176971" sldId="260"/>
        </pc:sldMkLst>
      </pc:sldChg>
      <pc:sldChg chg="new del">
        <pc:chgData name="Sansão Hortegal Neto" userId="c82852e4137ae1af" providerId="LiveId" clId="{D9B4BF44-16EC-42D2-A5CF-BA74ADC3D84F}" dt="2022-08-06T03:44:11.264" v="34" actId="47"/>
        <pc:sldMkLst>
          <pc:docMk/>
          <pc:sldMk cId="1041238751" sldId="261"/>
        </pc:sldMkLst>
      </pc:sldChg>
      <pc:sldChg chg="new del">
        <pc:chgData name="Sansão Hortegal Neto" userId="c82852e4137ae1af" providerId="LiveId" clId="{D9B4BF44-16EC-42D2-A5CF-BA74ADC3D84F}" dt="2022-08-06T03:44:11.764" v="35" actId="47"/>
        <pc:sldMkLst>
          <pc:docMk/>
          <pc:sldMk cId="1200015799" sldId="262"/>
        </pc:sldMkLst>
      </pc:sldChg>
      <pc:sldChg chg="new">
        <pc:chgData name="Sansão Hortegal Neto" userId="c82852e4137ae1af" providerId="LiveId" clId="{D9B4BF44-16EC-42D2-A5CF-BA74ADC3D84F}" dt="2022-08-06T03:44:07.760" v="29" actId="680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D9B4BF44-16EC-42D2-A5CF-BA74ADC3D84F}" dt="2022-08-06T03:43:51.040" v="19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D9B4BF44-16EC-42D2-A5CF-BA74ADC3D84F}" dt="2022-08-06T03:43:51.040" v="19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D9B4BF44-16EC-42D2-A5CF-BA74ADC3D84F}" dt="2022-08-06T01:44:01.263" v="12" actId="207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D9B4BF44-16EC-42D2-A5CF-BA74ADC3D84F}" dt="2022-08-06T01:43:54.362" v="11" actId="20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D9B4BF44-16EC-42D2-A5CF-BA74ADC3D84F}" dt="2022-08-06T01:44:32.306" v="17" actId="207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D9B4BF44-16EC-42D2-A5CF-BA74ADC3D84F}" dt="2022-08-06T01:44:32.306" v="17" actId="207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D9B4BF44-16EC-42D2-A5CF-BA74ADC3D84F}" dt="2022-08-06T01:44:19.327" v="16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  <pc:docChgLst>
    <pc:chgData name="Sansão Hortegal Neto" userId="c82852e4137ae1af" providerId="LiveId" clId="{77ABEC4C-DAE4-49DB-8FC5-5C5ACF4E8791}"/>
    <pc:docChg chg="undo custSel addSld delSld modSld modMainMaster">
      <pc:chgData name="Sansão Hortegal Neto" userId="c82852e4137ae1af" providerId="LiveId" clId="{77ABEC4C-DAE4-49DB-8FC5-5C5ACF4E8791}" dt="2023-08-20T21:13:47.187" v="480" actId="680"/>
      <pc:docMkLst>
        <pc:docMk/>
      </pc:docMkLst>
      <pc:sldChg chg="new">
        <pc:chgData name="Sansão Hortegal Neto" userId="c82852e4137ae1af" providerId="LiveId" clId="{77ABEC4C-DAE4-49DB-8FC5-5C5ACF4E8791}" dt="2023-08-20T21:13:46.768" v="479" actId="680"/>
        <pc:sldMkLst>
          <pc:docMk/>
          <pc:sldMk cId="305390754" sldId="256"/>
        </pc:sldMkLst>
      </pc:sldChg>
      <pc:sldChg chg="modSp new del mod">
        <pc:chgData name="Sansão Hortegal Neto" userId="c82852e4137ae1af" providerId="LiveId" clId="{77ABEC4C-DAE4-49DB-8FC5-5C5ACF4E8791}" dt="2023-08-20T21:13:45.804" v="478" actId="47"/>
        <pc:sldMkLst>
          <pc:docMk/>
          <pc:sldMk cId="603990127" sldId="256"/>
        </pc:sldMkLst>
        <pc:spChg chg="mod">
          <ac:chgData name="Sansão Hortegal Neto" userId="c82852e4137ae1af" providerId="LiveId" clId="{77ABEC4C-DAE4-49DB-8FC5-5C5ACF4E8791}" dt="2023-08-20T21:13:21.393" v="220" actId="20577"/>
          <ac:spMkLst>
            <pc:docMk/>
            <pc:sldMk cId="603990127" sldId="256"/>
            <ac:spMk id="2" creationId="{8AB9AFE0-8599-F4A9-33DE-F85BF2C3BE6E}"/>
          </ac:spMkLst>
        </pc:spChg>
        <pc:spChg chg="mod">
          <ac:chgData name="Sansão Hortegal Neto" userId="c82852e4137ae1af" providerId="LiveId" clId="{77ABEC4C-DAE4-49DB-8FC5-5C5ACF4E8791}" dt="2023-08-20T21:07:57.836" v="195" actId="20577"/>
          <ac:spMkLst>
            <pc:docMk/>
            <pc:sldMk cId="603990127" sldId="256"/>
            <ac:spMk id="3" creationId="{3115E74A-4D4A-30B2-D555-6DC4A3CC4788}"/>
          </ac:spMkLst>
        </pc:spChg>
      </pc:sldChg>
      <pc:sldChg chg="del">
        <pc:chgData name="Sansão Hortegal Neto" userId="c82852e4137ae1af" providerId="LiveId" clId="{77ABEC4C-DAE4-49DB-8FC5-5C5ACF4E8791}" dt="2023-08-20T21:07:21.356" v="8" actId="47"/>
        <pc:sldMkLst>
          <pc:docMk/>
          <pc:sldMk cId="2555884587" sldId="256"/>
        </pc:sldMkLst>
      </pc:sldChg>
      <pc:sldChg chg="modSp new del mod">
        <pc:chgData name="Sansão Hortegal Neto" userId="c82852e4137ae1af" providerId="LiveId" clId="{77ABEC4C-DAE4-49DB-8FC5-5C5ACF4E8791}" dt="2023-08-20T21:13:45.256" v="477" actId="47"/>
        <pc:sldMkLst>
          <pc:docMk/>
          <pc:sldMk cId="1732435681" sldId="257"/>
        </pc:sldMkLst>
        <pc:spChg chg="mod">
          <ac:chgData name="Sansão Hortegal Neto" userId="c82852e4137ae1af" providerId="LiveId" clId="{77ABEC4C-DAE4-49DB-8FC5-5C5ACF4E8791}" dt="2023-08-20T21:13:34.102" v="367" actId="20577"/>
          <ac:spMkLst>
            <pc:docMk/>
            <pc:sldMk cId="1732435681" sldId="257"/>
            <ac:spMk id="3" creationId="{993FC764-171C-9846-DA2F-D7CD86BE9B69}"/>
          </ac:spMkLst>
        </pc:spChg>
        <pc:spChg chg="mod">
          <ac:chgData name="Sansão Hortegal Neto" userId="c82852e4137ae1af" providerId="LiveId" clId="{77ABEC4C-DAE4-49DB-8FC5-5C5ACF4E8791}" dt="2023-08-20T21:13:42.342" v="476" actId="5793"/>
          <ac:spMkLst>
            <pc:docMk/>
            <pc:sldMk cId="1732435681" sldId="257"/>
            <ac:spMk id="4" creationId="{0D162637-9E49-4DE4-B1E2-4DDAC7E74DC1}"/>
          </ac:spMkLst>
        </pc:spChg>
      </pc:sldChg>
      <pc:sldChg chg="del">
        <pc:chgData name="Sansão Hortegal Neto" userId="c82852e4137ae1af" providerId="LiveId" clId="{77ABEC4C-DAE4-49DB-8FC5-5C5ACF4E8791}" dt="2023-08-20T21:07:21.958" v="9" actId="47"/>
        <pc:sldMkLst>
          <pc:docMk/>
          <pc:sldMk cId="2573791344" sldId="257"/>
        </pc:sldMkLst>
      </pc:sldChg>
      <pc:sldChg chg="new">
        <pc:chgData name="Sansão Hortegal Neto" userId="c82852e4137ae1af" providerId="LiveId" clId="{77ABEC4C-DAE4-49DB-8FC5-5C5ACF4E8791}" dt="2023-08-20T21:13:47.187" v="480" actId="680"/>
        <pc:sldMkLst>
          <pc:docMk/>
          <pc:sldMk cId="2957752949" sldId="257"/>
        </pc:sldMkLst>
      </pc:sldChg>
      <pc:sldMasterChg chg="modSldLayout">
        <pc:chgData name="Sansão Hortegal Neto" userId="c82852e4137ae1af" providerId="LiveId" clId="{77ABEC4C-DAE4-49DB-8FC5-5C5ACF4E8791}" dt="2023-08-20T21:13:04.162" v="205" actId="14100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77ABEC4C-DAE4-49DB-8FC5-5C5ACF4E8791}" dt="2023-08-20T21:08:15.129" v="196" actId="207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77ABEC4C-DAE4-49DB-8FC5-5C5ACF4E8791}" dt="2023-08-20T21:06:55.929" v="4" actId="207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77ABEC4C-DAE4-49DB-8FC5-5C5ACF4E8791}" dt="2023-08-20T21:08:15.129" v="196" actId="20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77ABEC4C-DAE4-49DB-8FC5-5C5ACF4E8791}" dt="2023-08-20T21:13:04.162" v="205" actId="14100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77ABEC4C-DAE4-49DB-8FC5-5C5ACF4E8791}" dt="2023-08-20T21:12:57.215" v="204" actId="207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  <pc:spChg chg="mod">
            <ac:chgData name="Sansão Hortegal Neto" userId="c82852e4137ae1af" providerId="LiveId" clId="{77ABEC4C-DAE4-49DB-8FC5-5C5ACF4E8791}" dt="2023-08-20T21:13:04.162" v="205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  <pc:docChgLst>
    <pc:chgData name="Sansão Hortegal Neto" userId="c82852e4137ae1af" providerId="LiveId" clId="{7282D461-6C67-4BC2-A2B4-A4678458A661}"/>
    <pc:docChg chg="addSld delSld modMainMaster">
      <pc:chgData name="Sansão Hortegal Neto" userId="c82852e4137ae1af" providerId="LiveId" clId="{7282D461-6C67-4BC2-A2B4-A4678458A661}" dt="2023-01-04T19:37:43.266" v="30"/>
      <pc:docMkLst>
        <pc:docMk/>
      </pc:docMkLst>
      <pc:sldChg chg="del">
        <pc:chgData name="Sansão Hortegal Neto" userId="c82852e4137ae1af" providerId="LiveId" clId="{7282D461-6C67-4BC2-A2B4-A4678458A661}" dt="2023-01-04T19:22:59.139" v="23" actId="47"/>
        <pc:sldMkLst>
          <pc:docMk/>
          <pc:sldMk cId="2225239514" sldId="256"/>
        </pc:sldMkLst>
      </pc:sldChg>
      <pc:sldChg chg="new">
        <pc:chgData name="Sansão Hortegal Neto" userId="c82852e4137ae1af" providerId="LiveId" clId="{7282D461-6C67-4BC2-A2B4-A4678458A661}" dt="2023-01-04T19:23:00.526" v="25" actId="680"/>
        <pc:sldMkLst>
          <pc:docMk/>
          <pc:sldMk cId="2555884587" sldId="256"/>
        </pc:sldMkLst>
      </pc:sldChg>
      <pc:sldChg chg="new">
        <pc:chgData name="Sansão Hortegal Neto" userId="c82852e4137ae1af" providerId="LiveId" clId="{7282D461-6C67-4BC2-A2B4-A4678458A661}" dt="2023-01-04T19:33:37.792" v="28" actId="680"/>
        <pc:sldMkLst>
          <pc:docMk/>
          <pc:sldMk cId="2573791344" sldId="257"/>
        </pc:sldMkLst>
      </pc:sldChg>
      <pc:sldChg chg="del">
        <pc:chgData name="Sansão Hortegal Neto" userId="c82852e4137ae1af" providerId="LiveId" clId="{7282D461-6C67-4BC2-A2B4-A4678458A661}" dt="2023-01-04T19:22:59.676" v="24" actId="47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7282D461-6C67-4BC2-A2B4-A4678458A661}" dt="2023-01-04T19:37:43.266" v="30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7282D461-6C67-4BC2-A2B4-A4678458A661}" dt="2023-01-04T19:23:17.979" v="27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7282D461-6C67-4BC2-A2B4-A4678458A661}" dt="2023-01-04T19:23:17.979" v="27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7282D461-6C67-4BC2-A2B4-A4678458A661}" dt="2023-01-04T19:23:13.963" v="26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7282D461-6C67-4BC2-A2B4-A4678458A661}" dt="2023-01-04T19:37:43.266" v="30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7282D461-6C67-4BC2-A2B4-A4678458A661}" dt="2023-01-04T19:22:47.414" v="22" actId="1035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7282D461-6C67-4BC2-A2B4-A4678458A661}" dt="2023-01-04T19:22:41.118" v="14" actId="14100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</pc:sldLayoutChg>
      </pc:sldMasterChg>
    </pc:docChg>
  </pc:docChgLst>
  <pc:docChgLst>
    <pc:chgData name="Sansão Hortegal Neto" userId="c82852e4137ae1af" providerId="LiveId" clId="{6CC42970-9C14-47D9-97A6-2E2EA963907D}"/>
    <pc:docChg chg="modMainMaster">
      <pc:chgData name="Sansão Hortegal Neto" userId="c82852e4137ae1af" providerId="LiveId" clId="{6CC42970-9C14-47D9-97A6-2E2EA963907D}" dt="2023-06-01T01:28:58.065" v="1"/>
      <pc:docMkLst>
        <pc:docMk/>
      </pc:docMkLst>
      <pc:sldMasterChg chg="modSldLayout">
        <pc:chgData name="Sansão Hortegal Neto" userId="c82852e4137ae1af" providerId="LiveId" clId="{6CC42970-9C14-47D9-97A6-2E2EA963907D}" dt="2023-06-01T01:28:58.065" v="1"/>
        <pc:sldMasterMkLst>
          <pc:docMk/>
          <pc:sldMasterMk cId="4128706020" sldId="2147483648"/>
        </pc:sldMasterMkLst>
        <pc:sldLayoutChg chg="setBg">
          <pc:chgData name="Sansão Hortegal Neto" userId="c82852e4137ae1af" providerId="LiveId" clId="{6CC42970-9C14-47D9-97A6-2E2EA963907D}" dt="2023-06-01T01:28:58.065" v="1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  <pc:docChgLst>
    <pc:chgData name="Sansão Hortegal Neto" userId="c82852e4137ae1af" providerId="LiveId" clId="{CD58EC14-FC32-4548-9DCA-EA515D7911D7}"/>
    <pc:docChg chg="modMainMaster">
      <pc:chgData name="Sansão Hortegal Neto" userId="c82852e4137ae1af" providerId="LiveId" clId="{CD58EC14-FC32-4548-9DCA-EA515D7911D7}" dt="2022-08-09T18:48:17.861" v="6"/>
      <pc:docMkLst>
        <pc:docMk/>
      </pc:docMkLst>
      <pc:sldMasterChg chg="modSldLayout">
        <pc:chgData name="Sansão Hortegal Neto" userId="c82852e4137ae1af" providerId="LiveId" clId="{CD58EC14-FC32-4548-9DCA-EA515D7911D7}" dt="2022-08-09T18:48:17.861" v="6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CD58EC14-FC32-4548-9DCA-EA515D7911D7}" dt="2022-08-09T18:48:03.531" v="4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CD58EC14-FC32-4548-9DCA-EA515D7911D7}" dt="2022-08-09T18:47:58.706" v="3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CD58EC14-FC32-4548-9DCA-EA515D7911D7}" dt="2022-08-09T18:48:03.531" v="4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setBg">
          <pc:chgData name="Sansão Hortegal Neto" userId="c82852e4137ae1af" providerId="LiveId" clId="{CD58EC14-FC32-4548-9DCA-EA515D7911D7}" dt="2022-08-09T18:48:17.861" v="6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919" y="4323644"/>
            <a:ext cx="9949304" cy="93415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>
                    <a:lumMod val="7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47446" y="2160395"/>
            <a:ext cx="8681777" cy="207293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76D50D-FC3A-32DE-C9FE-027018E6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0043" y="6603998"/>
            <a:ext cx="2743200" cy="231423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57" y="11113"/>
            <a:ext cx="11774486" cy="115164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08756" y="1266092"/>
            <a:ext cx="11774487" cy="5184951"/>
          </a:xfrm>
        </p:spPr>
        <p:txBody>
          <a:bodyPr/>
          <a:lstStyle>
            <a:lvl1pPr marL="0" indent="0">
              <a:buNone/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CD81DA83-9685-97FE-E7A0-99D8158FAC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C959F5-B3D6-172D-477A-6787781DAF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9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10680EE-E57F-13D1-78A5-6F181193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C812A7-038E-2E2E-83EE-0EA3C07DD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27E75E-B289-E071-F0F6-6D2537854B9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752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Aharoni</vt:lpstr>
      <vt:lpstr>Arial</vt:lpstr>
      <vt:lpstr>Bell MT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 Neto</cp:lastModifiedBy>
  <cp:revision>1</cp:revision>
  <dcterms:created xsi:type="dcterms:W3CDTF">2022-08-03T11:57:15Z</dcterms:created>
  <dcterms:modified xsi:type="dcterms:W3CDTF">2023-08-20T21:13:56Z</dcterms:modified>
</cp:coreProperties>
</file>