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Times New Roman" charset="1" panose="02030502070405020303"/>
      <p:regular r:id="rId14"/>
    </p:embeddedFont>
    <p:embeddedFont>
      <p:font typeface="Times New Roman Bold" charset="1" panose="02030802070405020303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261302" y="6227808"/>
            <a:ext cx="16230600" cy="19082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300"/>
              </a:lnSpc>
            </a:pPr>
            <a:r>
              <a:rPr lang="en-US" sz="3500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Autor 1; Nome do Autor 2; Nome do Autor 3;...Nome do Orientador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56002" y="3214649"/>
            <a:ext cx="17041200" cy="26921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912"/>
              </a:lnSpc>
            </a:pPr>
            <a:r>
              <a:rPr lang="en-US" sz="48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TÍTULO: COM LETRAS MAIÚSCULAS FACILMENTE LEGÍVEIS, CENTRALIZADO, NEGRITO E SEM ABREVIAÇÕES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INTRODUÇÃO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OBJETIVO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METODOLOGIA ou MÉTODOS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RESULTADOS E DISCUSSÕES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CONCLUSÃO ou CONSIDERAÇÕES FINAIS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01240" y="-8492546"/>
            <a:ext cx="19155684" cy="19155684"/>
          </a:xfrm>
          <a:custGeom>
            <a:avLst/>
            <a:gdLst/>
            <a:ahLst/>
            <a:cxnLst/>
            <a:rect r="r" b="b" t="t" l="l"/>
            <a:pathLst>
              <a:path h="19155684" w="19155684">
                <a:moveTo>
                  <a:pt x="0" y="0"/>
                </a:moveTo>
                <a:lnTo>
                  <a:pt x="19155684" y="0"/>
                </a:lnTo>
                <a:lnTo>
                  <a:pt x="19155684" y="19155683"/>
                </a:lnTo>
                <a:lnTo>
                  <a:pt x="0" y="191556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334873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856002" y="2720103"/>
            <a:ext cx="17041200" cy="10077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44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REFERÊNCIAS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61302" y="4067117"/>
            <a:ext cx="16230600" cy="25584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39"/>
              </a:lnSpc>
            </a:pPr>
            <a:r>
              <a:rPr lang="en-US" sz="2799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 25 -28 Times New Roman 25 -28  Times New Roman 25 -28 Times New Roman 25 -28 Times New Roman 25 -28 Times New Roman 25 -28 Times New Roman 25 -28 Times New Roman 25 -28 Times New Roman 25 -28 Times New Roman 25 -28  Times New Roman 25 -28 Times New Roman 25 -28 Times New Roman 25 -28 Times New Roman 25 -28 Times New Roman 25 -28 Times New Roman 25 -28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23706" y="-660757"/>
            <a:ext cx="19535412" cy="34729620"/>
          </a:xfrm>
          <a:custGeom>
            <a:avLst/>
            <a:gdLst/>
            <a:ahLst/>
            <a:cxnLst/>
            <a:rect r="r" b="b" t="t" l="l"/>
            <a:pathLst>
              <a:path h="34729620" w="19535412">
                <a:moveTo>
                  <a:pt x="0" y="0"/>
                </a:moveTo>
                <a:lnTo>
                  <a:pt x="19535412" y="0"/>
                </a:lnTo>
                <a:lnTo>
                  <a:pt x="19535412" y="34729620"/>
                </a:lnTo>
                <a:lnTo>
                  <a:pt x="0" y="347296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23706" y="2510964"/>
            <a:ext cx="19535412" cy="7986137"/>
          </a:xfrm>
          <a:custGeom>
            <a:avLst/>
            <a:gdLst/>
            <a:ahLst/>
            <a:cxnLst/>
            <a:rect r="r" b="b" t="t" l="l"/>
            <a:pathLst>
              <a:path h="7986137" w="19535412">
                <a:moveTo>
                  <a:pt x="0" y="0"/>
                </a:moveTo>
                <a:lnTo>
                  <a:pt x="19535412" y="0"/>
                </a:lnTo>
                <a:lnTo>
                  <a:pt x="19535412" y="7986137"/>
                </a:lnTo>
                <a:lnTo>
                  <a:pt x="0" y="79861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34873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6175514"/>
            <a:ext cx="16230600" cy="8096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300"/>
              </a:lnSpc>
            </a:pPr>
            <a:r>
              <a:rPr lang="en-US" sz="3500">
                <a:solidFill>
                  <a:srgbClr val="19191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Autor 1; Nome do Autor 2; Nome do Autor 3;...Nome do Orientador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56002" y="3064491"/>
            <a:ext cx="17041200" cy="26919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912"/>
              </a:lnSpc>
            </a:pPr>
            <a:r>
              <a:rPr lang="en-US" sz="48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TÍTULO: COM LETRAS MAIÚSCULAS FACILMENTE LEGÍVEIS, CENTRALIZADO, NEGRITO E SEM ABREVIAÇÕES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23400" y="7470951"/>
            <a:ext cx="17041200" cy="939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912"/>
              </a:lnSpc>
            </a:pPr>
            <a:r>
              <a:rPr lang="en-US" sz="4800" b="true">
                <a:solidFill>
                  <a:srgbClr val="191919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OBRIGADO (A) PELA ATENÇÃO!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DAGo9wiNEAs</dc:identifier>
  <dcterms:modified xsi:type="dcterms:W3CDTF">2011-08-01T06:04:30Z</dcterms:modified>
  <cp:revision>1</cp:revision>
  <dc:title>MODELO DE APRESENTAÇÃO ORAL - COBDIS.pptx</dc:title>
</cp:coreProperties>
</file>