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8288000" cy="10287000"/>
  <p:notesSz cx="6858000" cy="9144000"/>
  <p:embeddedFontLst>
    <p:embeddedFont>
      <p:font typeface="Calibri" pitchFamily="34" charset="0"/>
      <p:regular r:id="rId10"/>
      <p:bold r:id="rId11"/>
      <p:italic r:id="rId12"/>
      <p:boldItalic r:id="rId13"/>
    </p:embeddedFont>
    <p:embeddedFont>
      <p:font typeface="Anton" charset="0"/>
      <p:regular r:id="rId14"/>
    </p:embeddedFont>
    <p:embeddedFont>
      <p:font typeface="Arimo Bold" charset="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3715E"/>
    <a:srgbClr val="3A8664"/>
    <a:srgbClr val="A222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7" d="100"/>
          <a:sy n="57" d="100"/>
        </p:scale>
        <p:origin x="-6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5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FFD96C16-2C17-6952-1CFE-70DFCA54B07E}"/>
              </a:ext>
            </a:extLst>
          </p:cNvPr>
          <p:cNvSpPr txBox="1"/>
          <p:nvPr/>
        </p:nvSpPr>
        <p:spPr>
          <a:xfrm>
            <a:off x="4408138" y="4847999"/>
            <a:ext cx="9902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0" dirty="0">
                <a:effectLst/>
              </a:rPr>
              <a:t> </a:t>
            </a:r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07E8F8B5-07E0-8CC8-28FB-1EF1ECC2450D}"/>
              </a:ext>
            </a:extLst>
          </p:cNvPr>
          <p:cNvSpPr txBox="1"/>
          <p:nvPr/>
        </p:nvSpPr>
        <p:spPr>
          <a:xfrm>
            <a:off x="7622904" y="3390900"/>
            <a:ext cx="7617096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500" b="1" i="0" dirty="0" smtClean="0">
                <a:ln>
                  <a:solidFill>
                    <a:srgbClr val="FFC000"/>
                  </a:solidFill>
                </a:ln>
                <a:solidFill>
                  <a:srgbClr val="33715E"/>
                </a:solidFill>
                <a:effectLst/>
                <a:latin typeface="Anton" pitchFamily="2" charset="0"/>
              </a:rPr>
              <a:t>CONASPSUS</a:t>
            </a:r>
            <a:endParaRPr lang="pt-BR" sz="11500" b="1" i="0" dirty="0">
              <a:ln>
                <a:solidFill>
                  <a:srgbClr val="FFC000"/>
                </a:solidFill>
              </a:ln>
              <a:solidFill>
                <a:srgbClr val="33715E"/>
              </a:solidFill>
              <a:effectLst/>
              <a:latin typeface="Anton" pitchFamily="2" charset="0"/>
            </a:endParaRPr>
          </a:p>
          <a:p>
            <a:endParaRPr lang="pt-BR" sz="1600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63EB3260-0EBD-5285-2DC6-CB3E74498222}"/>
              </a:ext>
            </a:extLst>
          </p:cNvPr>
          <p:cNvSpPr txBox="1"/>
          <p:nvPr/>
        </p:nvSpPr>
        <p:spPr>
          <a:xfrm>
            <a:off x="7774164" y="5017719"/>
            <a:ext cx="8153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i="0" dirty="0" smtClean="0">
                <a:ln>
                  <a:solidFill>
                    <a:srgbClr val="33715E"/>
                  </a:solidFill>
                </a:ln>
                <a:solidFill>
                  <a:srgbClr val="FFC000"/>
                </a:solidFill>
                <a:effectLst/>
                <a:latin typeface="RoxboroughCF Bold" panose="020B0604020202020204" charset="0"/>
              </a:rPr>
              <a:t>II </a:t>
            </a:r>
            <a:r>
              <a:rPr lang="pt-BR" sz="3600" b="1" dirty="0">
                <a:ln>
                  <a:solidFill>
                    <a:srgbClr val="33715E"/>
                  </a:solidFill>
                </a:ln>
                <a:solidFill>
                  <a:srgbClr val="FFC000"/>
                </a:solidFill>
                <a:latin typeface="RoxboroughCF Bold" panose="020B0604020202020204" charset="0"/>
              </a:rPr>
              <a:t>C</a:t>
            </a:r>
            <a:r>
              <a:rPr lang="pt-BR" sz="3600" b="1" i="0" dirty="0">
                <a:ln>
                  <a:solidFill>
                    <a:srgbClr val="33715E"/>
                  </a:solidFill>
                </a:ln>
                <a:solidFill>
                  <a:srgbClr val="FFC000"/>
                </a:solidFill>
                <a:effectLst/>
                <a:latin typeface="RoxboroughCF Bold" panose="020B0604020202020204" charset="0"/>
              </a:rPr>
              <a:t>ongresso </a:t>
            </a:r>
            <a:r>
              <a:rPr lang="pt-BR" sz="3600" b="1" dirty="0">
                <a:ln>
                  <a:solidFill>
                    <a:srgbClr val="33715E"/>
                  </a:solidFill>
                </a:ln>
                <a:solidFill>
                  <a:srgbClr val="FFC000"/>
                </a:solidFill>
                <a:latin typeface="RoxboroughCF Bold" panose="020B0604020202020204" charset="0"/>
              </a:rPr>
              <a:t>N</a:t>
            </a:r>
            <a:r>
              <a:rPr lang="pt-BR" sz="3600" b="1" i="0" dirty="0">
                <a:ln>
                  <a:solidFill>
                    <a:srgbClr val="33715E"/>
                  </a:solidFill>
                </a:ln>
                <a:solidFill>
                  <a:srgbClr val="FFC000"/>
                </a:solidFill>
                <a:effectLst/>
                <a:latin typeface="RoxboroughCF Bold" panose="020B0604020202020204" charset="0"/>
              </a:rPr>
              <a:t>acional de </a:t>
            </a:r>
            <a:r>
              <a:rPr lang="pt-BR" sz="3600" b="1" dirty="0" smtClean="0">
                <a:ln>
                  <a:solidFill>
                    <a:srgbClr val="33715E"/>
                  </a:solidFill>
                </a:ln>
                <a:solidFill>
                  <a:srgbClr val="FFC000"/>
                </a:solidFill>
                <a:latin typeface="RoxboroughCF Bold" panose="020B0604020202020204" charset="0"/>
              </a:rPr>
              <a:t>Saúde Pública e SUS</a:t>
            </a:r>
            <a:endParaRPr lang="pt-BR" sz="3600" b="1" i="0" dirty="0">
              <a:ln>
                <a:solidFill>
                  <a:srgbClr val="33715E"/>
                </a:solidFill>
              </a:ln>
              <a:solidFill>
                <a:srgbClr val="FFC000"/>
              </a:solidFill>
              <a:effectLst/>
              <a:latin typeface="RoxboroughCF Bold" panose="020B0604020202020204" charset="0"/>
            </a:endParaRPr>
          </a:p>
          <a:p>
            <a:endParaRPr lang="pt-BR" sz="3600" dirty="0"/>
          </a:p>
        </p:txBody>
      </p:sp>
      <p:pic>
        <p:nvPicPr>
          <p:cNvPr id="10" name="Imagem 9" descr="Notícias Diárias Post Feed Para Instagram Azul E Branco.jpg"/>
          <p:cNvPicPr>
            <a:picLocks noChangeAspect="1"/>
          </p:cNvPicPr>
          <p:nvPr/>
        </p:nvPicPr>
        <p:blipFill>
          <a:blip r:embed="rId2" cstate="print"/>
          <a:srcRect l="15534" t="18447" r="20388" b="17476"/>
          <a:stretch>
            <a:fillRect/>
          </a:stretch>
        </p:blipFill>
        <p:spPr>
          <a:xfrm>
            <a:off x="2514600" y="2247900"/>
            <a:ext cx="5029200" cy="5029200"/>
          </a:xfrm>
          <a:prstGeom prst="rect">
            <a:avLst/>
          </a:prstGeom>
        </p:spPr>
      </p:pic>
      <p:sp>
        <p:nvSpPr>
          <p:cNvPr id="11" name="Retângulo 10"/>
          <p:cNvSpPr/>
          <p:nvPr/>
        </p:nvSpPr>
        <p:spPr>
          <a:xfrm>
            <a:off x="0" y="0"/>
            <a:ext cx="18288000" cy="952500"/>
          </a:xfrm>
          <a:prstGeom prst="rect">
            <a:avLst/>
          </a:prstGeom>
          <a:solidFill>
            <a:srgbClr val="3A8664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/>
          <p:cNvSpPr/>
          <p:nvPr/>
        </p:nvSpPr>
        <p:spPr>
          <a:xfrm>
            <a:off x="0" y="9334500"/>
            <a:ext cx="18288000" cy="952500"/>
          </a:xfrm>
          <a:prstGeom prst="rect">
            <a:avLst/>
          </a:prstGeom>
          <a:solidFill>
            <a:srgbClr val="3A8664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3" name="Imagem 12" descr="Logotipo_profissional_-_pdf_2_page-0001-removebg-preview.png"/>
          <p:cNvPicPr/>
          <p:nvPr/>
        </p:nvPicPr>
        <p:blipFill>
          <a:blip r:embed="rId3" cstate="print"/>
          <a:srcRect l="21956" t="34871" r="16236" b="33206"/>
          <a:stretch>
            <a:fillRect/>
          </a:stretch>
        </p:blipFill>
        <p:spPr>
          <a:xfrm>
            <a:off x="15849600" y="9334500"/>
            <a:ext cx="1889760" cy="952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B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9334500"/>
            <a:ext cx="18288000" cy="952500"/>
          </a:xfrm>
          <a:prstGeom prst="rect">
            <a:avLst/>
          </a:prstGeom>
          <a:solidFill>
            <a:srgbClr val="3A8664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extBox 2"/>
          <p:cNvSpPr txBox="1"/>
          <p:nvPr/>
        </p:nvSpPr>
        <p:spPr>
          <a:xfrm>
            <a:off x="5501640" y="4882931"/>
            <a:ext cx="7284720" cy="895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98"/>
              </a:lnSpc>
            </a:pPr>
            <a:r>
              <a:rPr lang="en-US" sz="24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Nome </a:t>
            </a:r>
            <a:r>
              <a:rPr lang="en-US" sz="24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completo</a:t>
            </a:r>
            <a:r>
              <a:rPr lang="en-US" sz="24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2. Nome </a:t>
            </a:r>
            <a:r>
              <a:rPr lang="en-US" sz="24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completo</a:t>
            </a:r>
            <a:r>
              <a:rPr lang="en-US" sz="24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3. Nome </a:t>
            </a:r>
            <a:r>
              <a:rPr lang="en-US" sz="24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completo</a:t>
            </a:r>
            <a:r>
              <a:rPr lang="en-US" sz="24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4. Nome </a:t>
            </a:r>
            <a:r>
              <a:rPr lang="en-US" sz="2499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completo</a:t>
            </a:r>
            <a:r>
              <a:rPr lang="en-US" sz="24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511040" y="3589020"/>
            <a:ext cx="9265800" cy="8384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98"/>
              </a:lnSpc>
            </a:pPr>
            <a:r>
              <a:rPr lang="en-US" sz="4999" b="1" dirty="0">
                <a:solidFill>
                  <a:srgbClr val="3A8664"/>
                </a:solidFill>
                <a:latin typeface="Arimo Bold"/>
                <a:ea typeface="Arimo Bold"/>
                <a:cs typeface="Arimo Bold"/>
                <a:sym typeface="Arimo Bold"/>
              </a:rPr>
              <a:t>TÍTULO DO TRABALHO</a:t>
            </a:r>
          </a:p>
        </p:txBody>
      </p:sp>
      <p:pic>
        <p:nvPicPr>
          <p:cNvPr id="10" name="Imagem 9" descr="Logotipo_profissional_-_pdf_2_page-0001-removebg-preview.png"/>
          <p:cNvPicPr/>
          <p:nvPr/>
        </p:nvPicPr>
        <p:blipFill>
          <a:blip r:embed="rId2" cstate="print"/>
          <a:srcRect l="21956" t="34871" r="16236" b="33206"/>
          <a:stretch>
            <a:fillRect/>
          </a:stretch>
        </p:blipFill>
        <p:spPr>
          <a:xfrm>
            <a:off x="15849600" y="9334500"/>
            <a:ext cx="1889760" cy="9525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511040" y="800100"/>
            <a:ext cx="9265800" cy="8384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98"/>
              </a:lnSpc>
            </a:pPr>
            <a:r>
              <a:rPr lang="en-US" sz="4999" b="1" dirty="0">
                <a:solidFill>
                  <a:srgbClr val="3A8664"/>
                </a:solidFill>
                <a:latin typeface="Arimo Bold"/>
                <a:ea typeface="Arimo Bold"/>
                <a:cs typeface="Arimo Bold"/>
                <a:sym typeface="Arimo Bold"/>
              </a:rPr>
              <a:t>INTRODUÇÃO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345044" y="3286125"/>
            <a:ext cx="15597911" cy="9818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030"/>
              </a:lnSpc>
            </a:pPr>
            <a:r>
              <a:rPr lang="pt-BR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introdução deve conter o contexto do estudo, a relevância do tema, a lacuna de conhecimento que o estudo pretende preencher e os objetivos principais da pesquisa</a:t>
            </a:r>
            <a:endParaRPr lang="en-US" sz="2799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0" y="9334500"/>
            <a:ext cx="18288000" cy="952500"/>
          </a:xfrm>
          <a:prstGeom prst="rect">
            <a:avLst/>
          </a:prstGeom>
          <a:solidFill>
            <a:srgbClr val="3A8664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 descr="Logotipo_profissional_-_pdf_2_page-0001-removebg-preview.png"/>
          <p:cNvPicPr/>
          <p:nvPr/>
        </p:nvPicPr>
        <p:blipFill>
          <a:blip r:embed="rId2" cstate="print"/>
          <a:srcRect l="21956" t="34871" r="16236" b="33206"/>
          <a:stretch>
            <a:fillRect/>
          </a:stretch>
        </p:blipFill>
        <p:spPr>
          <a:xfrm>
            <a:off x="15849600" y="9334500"/>
            <a:ext cx="1889760" cy="9525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511040" y="800100"/>
            <a:ext cx="9265800" cy="8384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98"/>
              </a:lnSpc>
            </a:pPr>
            <a:r>
              <a:rPr lang="en-US" sz="4999" b="1" dirty="0">
                <a:solidFill>
                  <a:srgbClr val="3A8664"/>
                </a:solidFill>
                <a:latin typeface="Arimo Bold"/>
                <a:ea typeface="Arimo Bold"/>
                <a:cs typeface="Arimo Bold"/>
                <a:sym typeface="Arimo Bold"/>
              </a:rPr>
              <a:t>OBJETIVO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345044" y="3286125"/>
            <a:ext cx="15597911" cy="9818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030"/>
              </a:lnSpc>
            </a:pPr>
            <a:r>
              <a:rPr lang="pt-BR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ser apresentado de forma clara e direta,  especificando  a  finalidade  do estudo e o que ele pretende alcançar ou investigar.</a:t>
            </a:r>
          </a:p>
        </p:txBody>
      </p:sp>
      <p:sp>
        <p:nvSpPr>
          <p:cNvPr id="6" name="Retângulo 5"/>
          <p:cNvSpPr/>
          <p:nvPr/>
        </p:nvSpPr>
        <p:spPr>
          <a:xfrm>
            <a:off x="0" y="9334500"/>
            <a:ext cx="18288000" cy="952500"/>
          </a:xfrm>
          <a:prstGeom prst="rect">
            <a:avLst/>
          </a:prstGeom>
          <a:solidFill>
            <a:srgbClr val="3A8664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 descr="Logotipo_profissional_-_pdf_2_page-0001-removebg-preview.png"/>
          <p:cNvPicPr/>
          <p:nvPr/>
        </p:nvPicPr>
        <p:blipFill>
          <a:blip r:embed="rId2" cstate="print"/>
          <a:srcRect l="21956" t="34871" r="16236" b="33206"/>
          <a:stretch>
            <a:fillRect/>
          </a:stretch>
        </p:blipFill>
        <p:spPr>
          <a:xfrm>
            <a:off x="15849600" y="9334500"/>
            <a:ext cx="1889760" cy="9525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511040" y="800100"/>
            <a:ext cx="9265800" cy="8384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98"/>
              </a:lnSpc>
            </a:pPr>
            <a:r>
              <a:rPr lang="en-US" sz="4999" b="1" dirty="0">
                <a:solidFill>
                  <a:srgbClr val="3A8664"/>
                </a:solidFill>
                <a:latin typeface="Arimo Bold"/>
                <a:ea typeface="Arimo Bold"/>
                <a:cs typeface="Arimo Bold"/>
                <a:sym typeface="Arimo Bold"/>
              </a:rPr>
              <a:t>METODOLOGIA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345044" y="3286125"/>
            <a:ext cx="15597911" cy="14947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030"/>
              </a:lnSpc>
            </a:pPr>
            <a:r>
              <a:rPr lang="pt-BR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descrever brevemente o desenho do estudo, a população ou amostra, os procedimentos de coleta de dados, os instrumentos utilizados e a análise dos dados, destacando como esses métodos permitem alcançar os objetivos propostos.</a:t>
            </a:r>
          </a:p>
        </p:txBody>
      </p:sp>
      <p:sp>
        <p:nvSpPr>
          <p:cNvPr id="6" name="Retângulo 5"/>
          <p:cNvSpPr/>
          <p:nvPr/>
        </p:nvSpPr>
        <p:spPr>
          <a:xfrm>
            <a:off x="0" y="9334500"/>
            <a:ext cx="18288000" cy="952500"/>
          </a:xfrm>
          <a:prstGeom prst="rect">
            <a:avLst/>
          </a:prstGeom>
          <a:solidFill>
            <a:srgbClr val="3A8664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 descr="Logotipo_profissional_-_pdf_2_page-0001-removebg-preview.png"/>
          <p:cNvPicPr/>
          <p:nvPr/>
        </p:nvPicPr>
        <p:blipFill>
          <a:blip r:embed="rId2" cstate="print"/>
          <a:srcRect l="21956" t="34871" r="16236" b="33206"/>
          <a:stretch>
            <a:fillRect/>
          </a:stretch>
        </p:blipFill>
        <p:spPr>
          <a:xfrm>
            <a:off x="15849600" y="9334500"/>
            <a:ext cx="1889760" cy="9525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511040" y="800100"/>
            <a:ext cx="9265800" cy="8384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98"/>
              </a:lnSpc>
            </a:pPr>
            <a:r>
              <a:rPr lang="en-US" sz="4999" b="1" dirty="0">
                <a:solidFill>
                  <a:srgbClr val="3A8664"/>
                </a:solidFill>
                <a:latin typeface="Arimo Bold"/>
                <a:ea typeface="Arimo Bold"/>
                <a:cs typeface="Arimo Bold"/>
                <a:sym typeface="Arimo Bold"/>
              </a:rPr>
              <a:t>RESULTADOS E DISCUSSÃO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345044" y="3286125"/>
            <a:ext cx="15597911" cy="9818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030"/>
              </a:lnSpc>
            </a:pPr>
            <a:r>
              <a:rPr lang="pt-BR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ser apresentado, comentado e interpretado os dados que você coletou na pesquisa até o momento, podendo ser utilizados também Tabelas e/ou Figuras. </a:t>
            </a:r>
          </a:p>
        </p:txBody>
      </p:sp>
      <p:sp>
        <p:nvSpPr>
          <p:cNvPr id="6" name="Retângulo 5"/>
          <p:cNvSpPr/>
          <p:nvPr/>
        </p:nvSpPr>
        <p:spPr>
          <a:xfrm>
            <a:off x="0" y="9334500"/>
            <a:ext cx="18288000" cy="952500"/>
          </a:xfrm>
          <a:prstGeom prst="rect">
            <a:avLst/>
          </a:prstGeom>
          <a:solidFill>
            <a:srgbClr val="3A8664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 descr="Logotipo_profissional_-_pdf_2_page-0001-removebg-preview.png"/>
          <p:cNvPicPr/>
          <p:nvPr/>
        </p:nvPicPr>
        <p:blipFill>
          <a:blip r:embed="rId2" cstate="print"/>
          <a:srcRect l="21956" t="34871" r="16236" b="33206"/>
          <a:stretch>
            <a:fillRect/>
          </a:stretch>
        </p:blipFill>
        <p:spPr>
          <a:xfrm>
            <a:off x="15849600" y="9334500"/>
            <a:ext cx="1889760" cy="9525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511040" y="800100"/>
            <a:ext cx="9265800" cy="8384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98"/>
              </a:lnSpc>
            </a:pPr>
            <a:r>
              <a:rPr lang="en-US" sz="4999" b="1" dirty="0">
                <a:solidFill>
                  <a:srgbClr val="3A8664"/>
                </a:solidFill>
                <a:latin typeface="Arimo Bold"/>
                <a:ea typeface="Arimo Bold"/>
                <a:cs typeface="Arimo Bold"/>
                <a:sym typeface="Arimo Bold"/>
              </a:rPr>
              <a:t>CONCLUSÃO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345044" y="3286125"/>
            <a:ext cx="15597911" cy="14947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030"/>
              </a:lnSpc>
            </a:pPr>
            <a:r>
              <a:rPr lang="pt-BR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conclusão deve ser elaborada, em frases curtas, claras e conexas, com base nos objetivos e resultados do trabalho, conectando os pontos de discussão do tema, apresentando o trajeto e revelando até que ponto a pesquisa chegou. </a:t>
            </a:r>
          </a:p>
        </p:txBody>
      </p:sp>
      <p:sp>
        <p:nvSpPr>
          <p:cNvPr id="6" name="Retângulo 5"/>
          <p:cNvSpPr/>
          <p:nvPr/>
        </p:nvSpPr>
        <p:spPr>
          <a:xfrm>
            <a:off x="0" y="9334500"/>
            <a:ext cx="18288000" cy="952500"/>
          </a:xfrm>
          <a:prstGeom prst="rect">
            <a:avLst/>
          </a:prstGeom>
          <a:solidFill>
            <a:srgbClr val="3A8664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 descr="Logotipo_profissional_-_pdf_2_page-0001-removebg-preview.png"/>
          <p:cNvPicPr/>
          <p:nvPr/>
        </p:nvPicPr>
        <p:blipFill>
          <a:blip r:embed="rId2" cstate="print"/>
          <a:srcRect l="21956" t="34871" r="16236" b="33206"/>
          <a:stretch>
            <a:fillRect/>
          </a:stretch>
        </p:blipFill>
        <p:spPr>
          <a:xfrm>
            <a:off x="15849600" y="9334500"/>
            <a:ext cx="1889760" cy="9525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511040" y="800100"/>
            <a:ext cx="9265800" cy="8384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98"/>
              </a:lnSpc>
            </a:pPr>
            <a:r>
              <a:rPr lang="en-US" sz="4999" b="1" dirty="0">
                <a:solidFill>
                  <a:srgbClr val="3A8664"/>
                </a:solidFill>
                <a:latin typeface="Arimo Bold"/>
                <a:ea typeface="Arimo Bold"/>
                <a:cs typeface="Arimo Bold"/>
                <a:sym typeface="Arimo Bold"/>
              </a:rPr>
              <a:t>REFERÊNCIAS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345044" y="3286125"/>
            <a:ext cx="15597911" cy="9818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030"/>
              </a:lnSpc>
            </a:pPr>
            <a:r>
              <a:rPr lang="pt-BR" sz="2799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referências devem ser listadas apenas os trabalhos mencionados no texto em ordem alfabética (ABNT: 6023: 2018)</a:t>
            </a:r>
          </a:p>
        </p:txBody>
      </p:sp>
      <p:sp>
        <p:nvSpPr>
          <p:cNvPr id="6" name="Retângulo 5"/>
          <p:cNvSpPr/>
          <p:nvPr/>
        </p:nvSpPr>
        <p:spPr>
          <a:xfrm>
            <a:off x="0" y="9334500"/>
            <a:ext cx="18288000" cy="952500"/>
          </a:xfrm>
          <a:prstGeom prst="rect">
            <a:avLst/>
          </a:prstGeom>
          <a:solidFill>
            <a:srgbClr val="3A8664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 descr="Logotipo_profissional_-_pdf_2_page-0001-removebg-preview.png"/>
          <p:cNvPicPr/>
          <p:nvPr/>
        </p:nvPicPr>
        <p:blipFill>
          <a:blip r:embed="rId2" cstate="print"/>
          <a:srcRect l="21956" t="34871" r="16236" b="33206"/>
          <a:stretch>
            <a:fillRect/>
          </a:stretch>
        </p:blipFill>
        <p:spPr>
          <a:xfrm>
            <a:off x="15849600" y="9334500"/>
            <a:ext cx="1889760" cy="952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221</Words>
  <Application>Microsoft Office PowerPoint</Application>
  <PresentationFormat>Personalizar</PresentationFormat>
  <Paragraphs>17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5" baseType="lpstr">
      <vt:lpstr>Arial</vt:lpstr>
      <vt:lpstr>Calibri</vt:lpstr>
      <vt:lpstr>Anton</vt:lpstr>
      <vt:lpstr>RoxboroughCF Bold</vt:lpstr>
      <vt:lpstr>Times New Roman</vt:lpstr>
      <vt:lpstr>Arimo Bold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DE SLIDE III  CONAEDUS</dc:title>
  <dc:creator>Douglas Santos</dc:creator>
  <cp:lastModifiedBy>Douglas Santos</cp:lastModifiedBy>
  <cp:revision>7</cp:revision>
  <dcterms:created xsi:type="dcterms:W3CDTF">2006-08-16T00:00:00Z</dcterms:created>
  <dcterms:modified xsi:type="dcterms:W3CDTF">2026-01-30T18:19:51Z</dcterms:modified>
  <dc:identifier>DAGTH5KFXes</dc:identifier>
</cp:coreProperties>
</file>