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5199975" cy="180006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5" autoAdjust="0"/>
    <p:restoredTop sz="94660"/>
  </p:normalViewPr>
  <p:slideViewPr>
    <p:cSldViewPr snapToGrid="0">
      <p:cViewPr varScale="1">
        <p:scale>
          <a:sx n="37" d="100"/>
          <a:sy n="37" d="100"/>
        </p:scale>
        <p:origin x="9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2945943"/>
            <a:ext cx="21419979" cy="6266897"/>
          </a:xfrm>
        </p:spPr>
        <p:txBody>
          <a:bodyPr anchor="b"/>
          <a:lstStyle>
            <a:lvl1pPr algn="ctr">
              <a:defRPr sz="1574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9454516"/>
            <a:ext cx="18899981" cy="4345992"/>
          </a:xfrm>
        </p:spPr>
        <p:txBody>
          <a:bodyPr/>
          <a:lstStyle>
            <a:lvl1pPr marL="0" indent="0" algn="ctr">
              <a:buNone/>
              <a:defRPr sz="6300"/>
            </a:lvl1pPr>
            <a:lvl2pPr marL="1200059" indent="0" algn="ctr">
              <a:buNone/>
              <a:defRPr sz="5250"/>
            </a:lvl2pPr>
            <a:lvl3pPr marL="2400117" indent="0" algn="ctr">
              <a:buNone/>
              <a:defRPr sz="4725"/>
            </a:lvl3pPr>
            <a:lvl4pPr marL="3600176" indent="0" algn="ctr">
              <a:buNone/>
              <a:defRPr sz="4200"/>
            </a:lvl4pPr>
            <a:lvl5pPr marL="4800234" indent="0" algn="ctr">
              <a:buNone/>
              <a:defRPr sz="4200"/>
            </a:lvl5pPr>
            <a:lvl6pPr marL="6000293" indent="0" algn="ctr">
              <a:buNone/>
              <a:defRPr sz="4200"/>
            </a:lvl6pPr>
            <a:lvl7pPr marL="7200351" indent="0" algn="ctr">
              <a:buNone/>
              <a:defRPr sz="4200"/>
            </a:lvl7pPr>
            <a:lvl8pPr marL="8400410" indent="0" algn="ctr">
              <a:buNone/>
              <a:defRPr sz="4200"/>
            </a:lvl8pPr>
            <a:lvl9pPr marL="9600468" indent="0" algn="ctr">
              <a:buNone/>
              <a:defRPr sz="4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4D5E1A21-1D3A-4A84-9151-4BF0D6373D3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29" t="38407" r="27567" b="39312"/>
          <a:stretch/>
        </p:blipFill>
        <p:spPr>
          <a:xfrm>
            <a:off x="0" y="0"/>
            <a:ext cx="25199975" cy="18000663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C2E703F5-F8C7-419E-9958-50B56971FE6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5524" y="507332"/>
            <a:ext cx="10668925" cy="2438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644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4B758-69DA-4D78-A299-86392D3B9F0A}" type="datetimeFigureOut">
              <a:rPr lang="pt-BR" smtClean="0"/>
              <a:t>09/02/2022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9E9E4-0ED9-4F33-BD1F-48720AAB9C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5963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958369"/>
            <a:ext cx="5433745" cy="1525473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958369"/>
            <a:ext cx="15986234" cy="1525473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4B758-69DA-4D78-A299-86392D3B9F0A}" type="datetimeFigureOut">
              <a:rPr lang="pt-BR" smtClean="0"/>
              <a:t>09/02/2022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9E9E4-0ED9-4F33-BD1F-48720AAB9C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2548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4B758-69DA-4D78-A299-86392D3B9F0A}" type="datetimeFigureOut">
              <a:rPr lang="pt-BR" smtClean="0"/>
              <a:t>09/02/2022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9E9E4-0ED9-4F33-BD1F-48720AAB9C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2711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4487671"/>
            <a:ext cx="21734978" cy="7487774"/>
          </a:xfrm>
        </p:spPr>
        <p:txBody>
          <a:bodyPr anchor="b"/>
          <a:lstStyle>
            <a:lvl1pPr>
              <a:defRPr sz="1574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12046282"/>
            <a:ext cx="21734978" cy="3937644"/>
          </a:xfrm>
        </p:spPr>
        <p:txBody>
          <a:bodyPr/>
          <a:lstStyle>
            <a:lvl1pPr marL="0" indent="0">
              <a:buNone/>
              <a:defRPr sz="6300">
                <a:solidFill>
                  <a:schemeClr val="tx1"/>
                </a:solidFill>
              </a:defRPr>
            </a:lvl1pPr>
            <a:lvl2pPr marL="1200059" indent="0">
              <a:buNone/>
              <a:defRPr sz="5250">
                <a:solidFill>
                  <a:schemeClr val="tx1">
                    <a:tint val="75000"/>
                  </a:schemeClr>
                </a:solidFill>
              </a:defRPr>
            </a:lvl2pPr>
            <a:lvl3pPr marL="2400117" indent="0">
              <a:buNone/>
              <a:defRPr sz="4725">
                <a:solidFill>
                  <a:schemeClr val="tx1">
                    <a:tint val="75000"/>
                  </a:schemeClr>
                </a:solidFill>
              </a:defRPr>
            </a:lvl3pPr>
            <a:lvl4pPr marL="3600176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4pPr>
            <a:lvl5pPr marL="4800234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5pPr>
            <a:lvl6pPr marL="6000293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6pPr>
            <a:lvl7pPr marL="7200351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7pPr>
            <a:lvl8pPr marL="8400410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8pPr>
            <a:lvl9pPr marL="9600468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4B758-69DA-4D78-A299-86392D3B9F0A}" type="datetimeFigureOut">
              <a:rPr lang="pt-BR" smtClean="0"/>
              <a:t>09/02/2022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9E9E4-0ED9-4F33-BD1F-48720AAB9C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6117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4791843"/>
            <a:ext cx="10709989" cy="1142125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4791843"/>
            <a:ext cx="10709989" cy="1142125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4B758-69DA-4D78-A299-86392D3B9F0A}" type="datetimeFigureOut">
              <a:rPr lang="pt-BR" smtClean="0"/>
              <a:t>09/02/2022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9E9E4-0ED9-4F33-BD1F-48720AAB9C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7154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958373"/>
            <a:ext cx="21734978" cy="347929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4412664"/>
            <a:ext cx="10660769" cy="2162578"/>
          </a:xfrm>
        </p:spPr>
        <p:txBody>
          <a:bodyPr anchor="b"/>
          <a:lstStyle>
            <a:lvl1pPr marL="0" indent="0">
              <a:buNone/>
              <a:defRPr sz="6300" b="1"/>
            </a:lvl1pPr>
            <a:lvl2pPr marL="1200059" indent="0">
              <a:buNone/>
              <a:defRPr sz="5250" b="1"/>
            </a:lvl2pPr>
            <a:lvl3pPr marL="2400117" indent="0">
              <a:buNone/>
              <a:defRPr sz="4725" b="1"/>
            </a:lvl3pPr>
            <a:lvl4pPr marL="3600176" indent="0">
              <a:buNone/>
              <a:defRPr sz="4200" b="1"/>
            </a:lvl4pPr>
            <a:lvl5pPr marL="4800234" indent="0">
              <a:buNone/>
              <a:defRPr sz="4200" b="1"/>
            </a:lvl5pPr>
            <a:lvl6pPr marL="6000293" indent="0">
              <a:buNone/>
              <a:defRPr sz="4200" b="1"/>
            </a:lvl6pPr>
            <a:lvl7pPr marL="7200351" indent="0">
              <a:buNone/>
              <a:defRPr sz="4200" b="1"/>
            </a:lvl7pPr>
            <a:lvl8pPr marL="8400410" indent="0">
              <a:buNone/>
              <a:defRPr sz="4200" b="1"/>
            </a:lvl8pPr>
            <a:lvl9pPr marL="9600468" indent="0">
              <a:buNone/>
              <a:defRPr sz="4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6575242"/>
            <a:ext cx="10660769" cy="967119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4412664"/>
            <a:ext cx="10713272" cy="2162578"/>
          </a:xfrm>
        </p:spPr>
        <p:txBody>
          <a:bodyPr anchor="b"/>
          <a:lstStyle>
            <a:lvl1pPr marL="0" indent="0">
              <a:buNone/>
              <a:defRPr sz="6300" b="1"/>
            </a:lvl1pPr>
            <a:lvl2pPr marL="1200059" indent="0">
              <a:buNone/>
              <a:defRPr sz="5250" b="1"/>
            </a:lvl2pPr>
            <a:lvl3pPr marL="2400117" indent="0">
              <a:buNone/>
              <a:defRPr sz="4725" b="1"/>
            </a:lvl3pPr>
            <a:lvl4pPr marL="3600176" indent="0">
              <a:buNone/>
              <a:defRPr sz="4200" b="1"/>
            </a:lvl4pPr>
            <a:lvl5pPr marL="4800234" indent="0">
              <a:buNone/>
              <a:defRPr sz="4200" b="1"/>
            </a:lvl5pPr>
            <a:lvl6pPr marL="6000293" indent="0">
              <a:buNone/>
              <a:defRPr sz="4200" b="1"/>
            </a:lvl6pPr>
            <a:lvl7pPr marL="7200351" indent="0">
              <a:buNone/>
              <a:defRPr sz="4200" b="1"/>
            </a:lvl7pPr>
            <a:lvl8pPr marL="8400410" indent="0">
              <a:buNone/>
              <a:defRPr sz="4200" b="1"/>
            </a:lvl8pPr>
            <a:lvl9pPr marL="9600468" indent="0">
              <a:buNone/>
              <a:defRPr sz="4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6575242"/>
            <a:ext cx="10713272" cy="967119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4B758-69DA-4D78-A299-86392D3B9F0A}" type="datetimeFigureOut">
              <a:rPr lang="pt-BR" smtClean="0"/>
              <a:t>09/02/2022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9E9E4-0ED9-4F33-BD1F-48720AAB9C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1025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4B758-69DA-4D78-A299-86392D3B9F0A}" type="datetimeFigureOut">
              <a:rPr lang="pt-BR" smtClean="0"/>
              <a:t>09/02/2022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9E9E4-0ED9-4F33-BD1F-48720AAB9C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104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4B758-69DA-4D78-A299-86392D3B9F0A}" type="datetimeFigureOut">
              <a:rPr lang="pt-BR" smtClean="0"/>
              <a:t>09/02/2022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9E9E4-0ED9-4F33-BD1F-48720AAB9C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3534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1200044"/>
            <a:ext cx="8127648" cy="4200155"/>
          </a:xfrm>
        </p:spPr>
        <p:txBody>
          <a:bodyPr anchor="b"/>
          <a:lstStyle>
            <a:lvl1pPr>
              <a:defRPr sz="839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2591766"/>
            <a:ext cx="12757487" cy="12792138"/>
          </a:xfrm>
        </p:spPr>
        <p:txBody>
          <a:bodyPr/>
          <a:lstStyle>
            <a:lvl1pPr>
              <a:defRPr sz="8399"/>
            </a:lvl1pPr>
            <a:lvl2pPr>
              <a:defRPr sz="7349"/>
            </a:lvl2pPr>
            <a:lvl3pPr>
              <a:defRPr sz="6300"/>
            </a:lvl3pPr>
            <a:lvl4pPr>
              <a:defRPr sz="5250"/>
            </a:lvl4pPr>
            <a:lvl5pPr>
              <a:defRPr sz="5250"/>
            </a:lvl5pPr>
            <a:lvl6pPr>
              <a:defRPr sz="5250"/>
            </a:lvl6pPr>
            <a:lvl7pPr>
              <a:defRPr sz="5250"/>
            </a:lvl7pPr>
            <a:lvl8pPr>
              <a:defRPr sz="5250"/>
            </a:lvl8pPr>
            <a:lvl9pPr>
              <a:defRPr sz="525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5400199"/>
            <a:ext cx="8127648" cy="10004536"/>
          </a:xfrm>
        </p:spPr>
        <p:txBody>
          <a:bodyPr/>
          <a:lstStyle>
            <a:lvl1pPr marL="0" indent="0">
              <a:buNone/>
              <a:defRPr sz="4200"/>
            </a:lvl1pPr>
            <a:lvl2pPr marL="1200059" indent="0">
              <a:buNone/>
              <a:defRPr sz="3675"/>
            </a:lvl2pPr>
            <a:lvl3pPr marL="2400117" indent="0">
              <a:buNone/>
              <a:defRPr sz="3150"/>
            </a:lvl3pPr>
            <a:lvl4pPr marL="3600176" indent="0">
              <a:buNone/>
              <a:defRPr sz="2625"/>
            </a:lvl4pPr>
            <a:lvl5pPr marL="4800234" indent="0">
              <a:buNone/>
              <a:defRPr sz="2625"/>
            </a:lvl5pPr>
            <a:lvl6pPr marL="6000293" indent="0">
              <a:buNone/>
              <a:defRPr sz="2625"/>
            </a:lvl6pPr>
            <a:lvl7pPr marL="7200351" indent="0">
              <a:buNone/>
              <a:defRPr sz="2625"/>
            </a:lvl7pPr>
            <a:lvl8pPr marL="8400410" indent="0">
              <a:buNone/>
              <a:defRPr sz="2625"/>
            </a:lvl8pPr>
            <a:lvl9pPr marL="9600468" indent="0">
              <a:buNone/>
              <a:defRPr sz="2625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4B758-69DA-4D78-A299-86392D3B9F0A}" type="datetimeFigureOut">
              <a:rPr lang="pt-BR" smtClean="0"/>
              <a:t>09/02/2022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9E9E4-0ED9-4F33-BD1F-48720AAB9C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4034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1200044"/>
            <a:ext cx="8127648" cy="4200155"/>
          </a:xfrm>
        </p:spPr>
        <p:txBody>
          <a:bodyPr anchor="b"/>
          <a:lstStyle>
            <a:lvl1pPr>
              <a:defRPr sz="839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2591766"/>
            <a:ext cx="12757487" cy="12792138"/>
          </a:xfrm>
        </p:spPr>
        <p:txBody>
          <a:bodyPr anchor="t"/>
          <a:lstStyle>
            <a:lvl1pPr marL="0" indent="0">
              <a:buNone/>
              <a:defRPr sz="8399"/>
            </a:lvl1pPr>
            <a:lvl2pPr marL="1200059" indent="0">
              <a:buNone/>
              <a:defRPr sz="7349"/>
            </a:lvl2pPr>
            <a:lvl3pPr marL="2400117" indent="0">
              <a:buNone/>
              <a:defRPr sz="6300"/>
            </a:lvl3pPr>
            <a:lvl4pPr marL="3600176" indent="0">
              <a:buNone/>
              <a:defRPr sz="5250"/>
            </a:lvl4pPr>
            <a:lvl5pPr marL="4800234" indent="0">
              <a:buNone/>
              <a:defRPr sz="5250"/>
            </a:lvl5pPr>
            <a:lvl6pPr marL="6000293" indent="0">
              <a:buNone/>
              <a:defRPr sz="5250"/>
            </a:lvl6pPr>
            <a:lvl7pPr marL="7200351" indent="0">
              <a:buNone/>
              <a:defRPr sz="5250"/>
            </a:lvl7pPr>
            <a:lvl8pPr marL="8400410" indent="0">
              <a:buNone/>
              <a:defRPr sz="5250"/>
            </a:lvl8pPr>
            <a:lvl9pPr marL="9600468" indent="0">
              <a:buNone/>
              <a:defRPr sz="525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5400199"/>
            <a:ext cx="8127648" cy="10004536"/>
          </a:xfrm>
        </p:spPr>
        <p:txBody>
          <a:bodyPr/>
          <a:lstStyle>
            <a:lvl1pPr marL="0" indent="0">
              <a:buNone/>
              <a:defRPr sz="4200"/>
            </a:lvl1pPr>
            <a:lvl2pPr marL="1200059" indent="0">
              <a:buNone/>
              <a:defRPr sz="3675"/>
            </a:lvl2pPr>
            <a:lvl3pPr marL="2400117" indent="0">
              <a:buNone/>
              <a:defRPr sz="3150"/>
            </a:lvl3pPr>
            <a:lvl4pPr marL="3600176" indent="0">
              <a:buNone/>
              <a:defRPr sz="2625"/>
            </a:lvl4pPr>
            <a:lvl5pPr marL="4800234" indent="0">
              <a:buNone/>
              <a:defRPr sz="2625"/>
            </a:lvl5pPr>
            <a:lvl6pPr marL="6000293" indent="0">
              <a:buNone/>
              <a:defRPr sz="2625"/>
            </a:lvl6pPr>
            <a:lvl7pPr marL="7200351" indent="0">
              <a:buNone/>
              <a:defRPr sz="2625"/>
            </a:lvl7pPr>
            <a:lvl8pPr marL="8400410" indent="0">
              <a:buNone/>
              <a:defRPr sz="2625"/>
            </a:lvl8pPr>
            <a:lvl9pPr marL="9600468" indent="0">
              <a:buNone/>
              <a:defRPr sz="2625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4B758-69DA-4D78-A299-86392D3B9F0A}" type="datetimeFigureOut">
              <a:rPr lang="pt-BR" smtClean="0"/>
              <a:t>09/02/2022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9E9E4-0ED9-4F33-BD1F-48720AAB9C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8043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958373"/>
            <a:ext cx="21734978" cy="34792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4791843"/>
            <a:ext cx="21734978" cy="114212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16683952"/>
            <a:ext cx="5669994" cy="958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4B758-69DA-4D78-A299-86392D3B9F0A}" type="datetimeFigureOut">
              <a:rPr lang="pt-BR" smtClean="0"/>
              <a:t>09/02/2022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16683952"/>
            <a:ext cx="8504992" cy="958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16683952"/>
            <a:ext cx="5669994" cy="958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9E9E4-0ED9-4F33-BD1F-48720AAB9C91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870077C6-E7E9-4926-83EB-8BB0149BC19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29" t="38407" r="27567" b="39312"/>
          <a:stretch/>
        </p:blipFill>
        <p:spPr>
          <a:xfrm>
            <a:off x="0" y="0"/>
            <a:ext cx="25199975" cy="18000663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17A82120-1BC4-4AF3-B290-FC54322B35AB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5524" y="507332"/>
            <a:ext cx="10668925" cy="2438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06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400117" rtl="0" eaLnBrk="1" latinLnBrk="0" hangingPunct="1">
        <a:lnSpc>
          <a:spcPct val="90000"/>
        </a:lnSpc>
        <a:spcBef>
          <a:spcPct val="0"/>
        </a:spcBef>
        <a:buNone/>
        <a:defRPr sz="1154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0029" indent="-600029" algn="l" defTabSz="2400117" rtl="0" eaLnBrk="1" latinLnBrk="0" hangingPunct="1">
        <a:lnSpc>
          <a:spcPct val="90000"/>
        </a:lnSpc>
        <a:spcBef>
          <a:spcPts val="2625"/>
        </a:spcBef>
        <a:buFont typeface="Arial" panose="020B0604020202020204" pitchFamily="34" charset="0"/>
        <a:buChar char="•"/>
        <a:defRPr sz="7349" kern="1200">
          <a:solidFill>
            <a:schemeClr val="tx1"/>
          </a:solidFill>
          <a:latin typeface="+mn-lt"/>
          <a:ea typeface="+mn-ea"/>
          <a:cs typeface="+mn-cs"/>
        </a:defRPr>
      </a:lvl1pPr>
      <a:lvl2pPr marL="1800088" indent="-600029" algn="l" defTabSz="2400117" rtl="0" eaLnBrk="1" latinLnBrk="0" hangingPunct="1">
        <a:lnSpc>
          <a:spcPct val="90000"/>
        </a:lnSpc>
        <a:spcBef>
          <a:spcPts val="1312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2pPr>
      <a:lvl3pPr marL="3000146" indent="-600029" algn="l" defTabSz="2400117" rtl="0" eaLnBrk="1" latinLnBrk="0" hangingPunct="1">
        <a:lnSpc>
          <a:spcPct val="90000"/>
        </a:lnSpc>
        <a:spcBef>
          <a:spcPts val="1312"/>
        </a:spcBef>
        <a:buFont typeface="Arial" panose="020B0604020202020204" pitchFamily="34" charset="0"/>
        <a:buChar char="•"/>
        <a:defRPr sz="5250" kern="1200">
          <a:solidFill>
            <a:schemeClr val="tx1"/>
          </a:solidFill>
          <a:latin typeface="+mn-lt"/>
          <a:ea typeface="+mn-ea"/>
          <a:cs typeface="+mn-cs"/>
        </a:defRPr>
      </a:lvl3pPr>
      <a:lvl4pPr marL="4200205" indent="-600029" algn="l" defTabSz="2400117" rtl="0" eaLnBrk="1" latinLnBrk="0" hangingPunct="1">
        <a:lnSpc>
          <a:spcPct val="90000"/>
        </a:lnSpc>
        <a:spcBef>
          <a:spcPts val="1312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4pPr>
      <a:lvl5pPr marL="5400264" indent="-600029" algn="l" defTabSz="2400117" rtl="0" eaLnBrk="1" latinLnBrk="0" hangingPunct="1">
        <a:lnSpc>
          <a:spcPct val="90000"/>
        </a:lnSpc>
        <a:spcBef>
          <a:spcPts val="1312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5pPr>
      <a:lvl6pPr marL="6600322" indent="-600029" algn="l" defTabSz="2400117" rtl="0" eaLnBrk="1" latinLnBrk="0" hangingPunct="1">
        <a:lnSpc>
          <a:spcPct val="90000"/>
        </a:lnSpc>
        <a:spcBef>
          <a:spcPts val="1312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6pPr>
      <a:lvl7pPr marL="7800381" indent="-600029" algn="l" defTabSz="2400117" rtl="0" eaLnBrk="1" latinLnBrk="0" hangingPunct="1">
        <a:lnSpc>
          <a:spcPct val="90000"/>
        </a:lnSpc>
        <a:spcBef>
          <a:spcPts val="1312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7pPr>
      <a:lvl8pPr marL="9000439" indent="-600029" algn="l" defTabSz="2400117" rtl="0" eaLnBrk="1" latinLnBrk="0" hangingPunct="1">
        <a:lnSpc>
          <a:spcPct val="90000"/>
        </a:lnSpc>
        <a:spcBef>
          <a:spcPts val="1312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8pPr>
      <a:lvl9pPr marL="10200498" indent="-600029" algn="l" defTabSz="2400117" rtl="0" eaLnBrk="1" latinLnBrk="0" hangingPunct="1">
        <a:lnSpc>
          <a:spcPct val="90000"/>
        </a:lnSpc>
        <a:spcBef>
          <a:spcPts val="1312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00117" rtl="0" eaLnBrk="1" latinLnBrk="0" hangingPunct="1">
        <a:defRPr sz="4725" kern="1200">
          <a:solidFill>
            <a:schemeClr val="tx1"/>
          </a:solidFill>
          <a:latin typeface="+mn-lt"/>
          <a:ea typeface="+mn-ea"/>
          <a:cs typeface="+mn-cs"/>
        </a:defRPr>
      </a:lvl1pPr>
      <a:lvl2pPr marL="1200059" algn="l" defTabSz="2400117" rtl="0" eaLnBrk="1" latinLnBrk="0" hangingPunct="1">
        <a:defRPr sz="4725" kern="1200">
          <a:solidFill>
            <a:schemeClr val="tx1"/>
          </a:solidFill>
          <a:latin typeface="+mn-lt"/>
          <a:ea typeface="+mn-ea"/>
          <a:cs typeface="+mn-cs"/>
        </a:defRPr>
      </a:lvl2pPr>
      <a:lvl3pPr marL="2400117" algn="l" defTabSz="2400117" rtl="0" eaLnBrk="1" latinLnBrk="0" hangingPunct="1">
        <a:defRPr sz="4725" kern="1200">
          <a:solidFill>
            <a:schemeClr val="tx1"/>
          </a:solidFill>
          <a:latin typeface="+mn-lt"/>
          <a:ea typeface="+mn-ea"/>
          <a:cs typeface="+mn-cs"/>
        </a:defRPr>
      </a:lvl3pPr>
      <a:lvl4pPr marL="3600176" algn="l" defTabSz="2400117" rtl="0" eaLnBrk="1" latinLnBrk="0" hangingPunct="1">
        <a:defRPr sz="4725" kern="1200">
          <a:solidFill>
            <a:schemeClr val="tx1"/>
          </a:solidFill>
          <a:latin typeface="+mn-lt"/>
          <a:ea typeface="+mn-ea"/>
          <a:cs typeface="+mn-cs"/>
        </a:defRPr>
      </a:lvl4pPr>
      <a:lvl5pPr marL="4800234" algn="l" defTabSz="2400117" rtl="0" eaLnBrk="1" latinLnBrk="0" hangingPunct="1">
        <a:defRPr sz="4725" kern="1200">
          <a:solidFill>
            <a:schemeClr val="tx1"/>
          </a:solidFill>
          <a:latin typeface="+mn-lt"/>
          <a:ea typeface="+mn-ea"/>
          <a:cs typeface="+mn-cs"/>
        </a:defRPr>
      </a:lvl5pPr>
      <a:lvl6pPr marL="6000293" algn="l" defTabSz="2400117" rtl="0" eaLnBrk="1" latinLnBrk="0" hangingPunct="1">
        <a:defRPr sz="4725" kern="1200">
          <a:solidFill>
            <a:schemeClr val="tx1"/>
          </a:solidFill>
          <a:latin typeface="+mn-lt"/>
          <a:ea typeface="+mn-ea"/>
          <a:cs typeface="+mn-cs"/>
        </a:defRPr>
      </a:lvl6pPr>
      <a:lvl7pPr marL="7200351" algn="l" defTabSz="2400117" rtl="0" eaLnBrk="1" latinLnBrk="0" hangingPunct="1">
        <a:defRPr sz="4725" kern="1200">
          <a:solidFill>
            <a:schemeClr val="tx1"/>
          </a:solidFill>
          <a:latin typeface="+mn-lt"/>
          <a:ea typeface="+mn-ea"/>
          <a:cs typeface="+mn-cs"/>
        </a:defRPr>
      </a:lvl7pPr>
      <a:lvl8pPr marL="8400410" algn="l" defTabSz="2400117" rtl="0" eaLnBrk="1" latinLnBrk="0" hangingPunct="1">
        <a:defRPr sz="4725" kern="1200">
          <a:solidFill>
            <a:schemeClr val="tx1"/>
          </a:solidFill>
          <a:latin typeface="+mn-lt"/>
          <a:ea typeface="+mn-ea"/>
          <a:cs typeface="+mn-cs"/>
        </a:defRPr>
      </a:lvl8pPr>
      <a:lvl9pPr marL="9600468" algn="l" defTabSz="2400117" rtl="0" eaLnBrk="1" latinLnBrk="0" hangingPunct="1">
        <a:defRPr sz="47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22659C8F-F419-495D-B189-1604C28093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8913" y="6781996"/>
            <a:ext cx="23722149" cy="10382598"/>
          </a:xfrm>
        </p:spPr>
        <p:txBody>
          <a:bodyPr>
            <a:normAutofit/>
          </a:bodyPr>
          <a:lstStyle/>
          <a:p>
            <a:r>
              <a:rPr lang="pt-BR" sz="4400" dirty="0">
                <a:latin typeface="+mj-lt"/>
              </a:rPr>
              <a:t>Inserir o resumo, sendo autorizado o uso de imagens, gráficos, quadros e tabelas</a:t>
            </a:r>
          </a:p>
        </p:txBody>
      </p:sp>
      <p:sp>
        <p:nvSpPr>
          <p:cNvPr id="8" name="Título 5">
            <a:extLst>
              <a:ext uri="{FF2B5EF4-FFF2-40B4-BE49-F238E27FC236}">
                <a16:creationId xmlns:a16="http://schemas.microsoft.com/office/drawing/2014/main" id="{4FBDD673-3586-42BB-A820-B2E62E540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913" y="3237116"/>
            <a:ext cx="23722149" cy="984727"/>
          </a:xfrm>
        </p:spPr>
        <p:txBody>
          <a:bodyPr>
            <a:normAutofit fontScale="90000"/>
          </a:bodyPr>
          <a:lstStyle/>
          <a:p>
            <a:pPr algn="ctr"/>
            <a:r>
              <a:rPr lang="pt-BR" sz="5400" b="1" dirty="0">
                <a:latin typeface="+mn-lt"/>
              </a:rPr>
              <a:t>TÍTULO: Subtítulo (se houver)</a:t>
            </a:r>
            <a:br>
              <a:rPr lang="pt-BR" sz="5400" b="1" dirty="0">
                <a:latin typeface="+mn-lt"/>
              </a:rPr>
            </a:br>
            <a:r>
              <a:rPr lang="pt-BR" sz="5400" b="1" dirty="0">
                <a:latin typeface="+mn-lt"/>
              </a:rPr>
              <a:t>centralizado com, no máximo, 20 palavras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ABE1097-2A99-4073-A973-924EE14D9323}"/>
              </a:ext>
            </a:extLst>
          </p:cNvPr>
          <p:cNvSpPr txBox="1"/>
          <p:nvPr/>
        </p:nvSpPr>
        <p:spPr>
          <a:xfrm>
            <a:off x="738913" y="4578590"/>
            <a:ext cx="2372214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SOBRENOME, Nome do/a 1º Autor/a; SOBRENOME, Nome do/a 2º Autor/a (se houver); SOBRENOME, Nome do/a 3º Autor/a (se houver)</a:t>
            </a:r>
            <a:r>
              <a:rPr lang="pt-BR" sz="32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- </a:t>
            </a:r>
            <a:r>
              <a:rPr lang="pt-BR" sz="32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Nomes dos autores devem ser separados por ponto e vírgula, em fonte Times New Roman, corpo 12, centralizados. </a:t>
            </a:r>
          </a:p>
          <a:p>
            <a:pPr algn="ctr"/>
            <a:r>
              <a:rPr lang="pt-BR" sz="16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 </a:t>
            </a:r>
            <a:endParaRPr lang="pt-BR" sz="3200" dirty="0">
              <a:solidFill>
                <a:srgbClr val="000000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algn="ctr"/>
            <a:r>
              <a:rPr lang="pt-BR" sz="3200" dirty="0">
                <a:effectLst/>
                <a:latin typeface="+mj-lt"/>
                <a:ea typeface="Calibri" panose="020F0502020204030204" pitchFamily="34" charset="0"/>
              </a:rPr>
              <a:t>Eixo Temático: inserir o eixo temático relativo ao trabalho</a:t>
            </a:r>
            <a:endParaRPr lang="pt-BR" sz="3200" dirty="0">
              <a:solidFill>
                <a:srgbClr val="000000"/>
              </a:solidFill>
              <a:effectLst/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9221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105</Words>
  <Application>Microsoft Office PowerPoint</Application>
  <PresentationFormat>Personalizar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TÍTULO: Subtítulo (se houver) centralizado com, no máximo, 20 palavras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TÍTULO: Subtítulo (se houver) centralizado com, no máximo, 20 palavras</dc:title>
  <dc:creator>Adilson Rocha Ferreira</dc:creator>
  <cp:lastModifiedBy>Adilson Rocha Ferreira</cp:lastModifiedBy>
  <cp:revision>1</cp:revision>
  <dcterms:created xsi:type="dcterms:W3CDTF">2022-02-09T14:52:31Z</dcterms:created>
  <dcterms:modified xsi:type="dcterms:W3CDTF">2022-02-09T15:02:10Z</dcterms:modified>
</cp:coreProperties>
</file>