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2399288" cy="35999738"/>
  <p:notesSz cx="6858000" cy="9144000"/>
  <p:defaultTextStyle>
    <a:defPPr>
      <a:defRPr lang="pt-BR"/>
    </a:defPPr>
    <a:lvl1pPr marL="0" algn="l" defTabSz="3283002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1pPr>
    <a:lvl2pPr marL="1641501" algn="l" defTabSz="3283002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2pPr>
    <a:lvl3pPr marL="3283002" algn="l" defTabSz="3283002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3pPr>
    <a:lvl4pPr marL="4924504" algn="l" defTabSz="3283002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4pPr>
    <a:lvl5pPr marL="6566005" algn="l" defTabSz="3283002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5pPr>
    <a:lvl6pPr marL="8207506" algn="l" defTabSz="3283002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6pPr>
    <a:lvl7pPr marL="9849011" algn="l" defTabSz="3283002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7pPr>
    <a:lvl8pPr marL="11490512" algn="l" defTabSz="3283002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8pPr>
    <a:lvl9pPr marL="13132013" algn="l" defTabSz="3283002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C02E"/>
    <a:srgbClr val="126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6CFCE5-2E1D-E246-F621-2DAF23D872D7}" v="1" dt="2022-09-21T13:43:52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4" d="100"/>
          <a:sy n="14" d="100"/>
        </p:scale>
        <p:origin x="20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B56583E5-2CC1-4C43-8326-4871C71AB0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96C6CAE-DA07-44D0-9DDE-65D5ED2128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8B347-9F39-40BD-B1E6-0D3154B05ED1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32C5F9-FDDE-43E6-A671-FAA732D8A7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7AF9AA7-7C59-4868-A9E2-9B2339B2D0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48515-6409-4E54-AE24-4D0F5CE29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1559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730EB-B55D-4CCB-BB18-C42F4EA086F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39938" y="1143000"/>
            <a:ext cx="2778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801F0-6214-42FA-9543-9F2D6D7560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887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32399288" cy="35999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444" y="1992051"/>
            <a:ext cx="8397857" cy="5996917"/>
          </a:xfrm>
          <a:prstGeom prst="rect">
            <a:avLst/>
          </a:prstGeom>
        </p:spPr>
      </p:pic>
      <p:sp>
        <p:nvSpPr>
          <p:cNvPr id="4" name="Retângulo 3"/>
          <p:cNvSpPr/>
          <p:nvPr userDrawn="1"/>
        </p:nvSpPr>
        <p:spPr>
          <a:xfrm>
            <a:off x="10684042" y="1876926"/>
            <a:ext cx="21715246" cy="6112042"/>
          </a:xfrm>
          <a:prstGeom prst="rect">
            <a:avLst/>
          </a:prstGeom>
          <a:solidFill>
            <a:srgbClr val="F7C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60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082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1395665" y="10067900"/>
            <a:ext cx="14224820" cy="13111282"/>
            <a:chOff x="619432" y="9881419"/>
            <a:chExt cx="15662787" cy="13111282"/>
          </a:xfrm>
        </p:grpSpPr>
        <p:sp>
          <p:nvSpPr>
            <p:cNvPr id="17" name="CaixaDeTexto 16"/>
            <p:cNvSpPr txBox="1"/>
            <p:nvPr/>
          </p:nvSpPr>
          <p:spPr>
            <a:xfrm>
              <a:off x="619432" y="9881419"/>
              <a:ext cx="15662787" cy="13111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2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I</a:t>
              </a:r>
              <a:r>
                <a:rPr lang="pt-BR" sz="48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NTRODUÇÃO</a:t>
              </a:r>
            </a:p>
            <a:p>
              <a:endParaRPr lang="pt-BR" sz="40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r>
                <a:rPr lang="pt-BR" sz="4000" dirty="0" err="1">
                  <a:ln w="0"/>
                </a:rPr>
                <a:t>dthggjg</a:t>
              </a:r>
              <a:endParaRPr lang="pt-BR" sz="4000" dirty="0">
                <a:ln w="0"/>
              </a:endParaRPr>
            </a:p>
            <a:p>
              <a:endParaRPr lang="pt-BR" sz="4800" dirty="0">
                <a:ln w="0"/>
                <a:solidFill>
                  <a:schemeClr val="accent1"/>
                </a:solidFill>
              </a:endParaRPr>
            </a:p>
            <a:p>
              <a:endParaRPr lang="pt-BR" sz="4800" dirty="0">
                <a:ln w="0"/>
                <a:solidFill>
                  <a:schemeClr val="accent1"/>
                </a:solidFill>
              </a:endParaRPr>
            </a:p>
            <a:p>
              <a:endParaRPr lang="pt-BR" sz="4800" dirty="0">
                <a:ln w="0"/>
                <a:solidFill>
                  <a:schemeClr val="accent1"/>
                </a:solidFill>
              </a:endParaRPr>
            </a:p>
            <a:p>
              <a:endParaRPr lang="pt-BR" sz="4800" dirty="0">
                <a:ln w="0"/>
                <a:solidFill>
                  <a:schemeClr val="accent1"/>
                </a:solidFill>
              </a:endParaRPr>
            </a:p>
            <a:p>
              <a:endParaRPr lang="pt-BR" sz="4800" dirty="0">
                <a:ln w="0"/>
                <a:solidFill>
                  <a:schemeClr val="accent1"/>
                </a:solidFill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5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cxnSp>
          <p:nvCxnSpPr>
            <p:cNvPr id="19" name="Conector reto 18"/>
            <p:cNvCxnSpPr/>
            <p:nvPr/>
          </p:nvCxnSpPr>
          <p:spPr>
            <a:xfrm>
              <a:off x="619432" y="11081748"/>
              <a:ext cx="15580220" cy="0"/>
            </a:xfrm>
            <a:prstGeom prst="line">
              <a:avLst/>
            </a:prstGeom>
            <a:ln w="5715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1" name="Grupo 20"/>
          <p:cNvGrpSpPr/>
          <p:nvPr/>
        </p:nvGrpSpPr>
        <p:grpSpPr>
          <a:xfrm>
            <a:off x="1395665" y="22715597"/>
            <a:ext cx="14224820" cy="4001095"/>
            <a:chOff x="619432" y="9881419"/>
            <a:chExt cx="15662787" cy="4001095"/>
          </a:xfrm>
        </p:grpSpPr>
        <p:sp>
          <p:nvSpPr>
            <p:cNvPr id="22" name="CaixaDeTexto 21"/>
            <p:cNvSpPr txBox="1"/>
            <p:nvPr/>
          </p:nvSpPr>
          <p:spPr>
            <a:xfrm>
              <a:off x="619432" y="9881419"/>
              <a:ext cx="15662787" cy="4001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2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O</a:t>
              </a:r>
              <a:r>
                <a:rPr lang="pt-BR" sz="48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BJETIVOS</a:t>
              </a:r>
            </a:p>
            <a:p>
              <a:endParaRPr lang="pt-BR" sz="4000" dirty="0">
                <a:ln w="0"/>
              </a:endParaRPr>
            </a:p>
            <a:p>
              <a:r>
                <a:rPr lang="pt-BR" sz="4000" dirty="0" err="1">
                  <a:ln w="0"/>
                </a:rPr>
                <a:t>fdhfgh</a:t>
              </a:r>
              <a:endParaRPr lang="pt-BR" sz="4000" dirty="0">
                <a:ln w="0"/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5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cxnSp>
          <p:nvCxnSpPr>
            <p:cNvPr id="23" name="Conector reto 22"/>
            <p:cNvCxnSpPr/>
            <p:nvPr/>
          </p:nvCxnSpPr>
          <p:spPr>
            <a:xfrm>
              <a:off x="619432" y="11081748"/>
              <a:ext cx="15580220" cy="0"/>
            </a:xfrm>
            <a:prstGeom prst="line">
              <a:avLst/>
            </a:prstGeom>
            <a:ln w="5715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4" name="Grupo 23"/>
          <p:cNvGrpSpPr/>
          <p:nvPr/>
        </p:nvGrpSpPr>
        <p:grpSpPr>
          <a:xfrm>
            <a:off x="1395665" y="27492300"/>
            <a:ext cx="14224820" cy="7201972"/>
            <a:chOff x="619432" y="9881419"/>
            <a:chExt cx="15662787" cy="7201972"/>
          </a:xfrm>
        </p:grpSpPr>
        <p:sp>
          <p:nvSpPr>
            <p:cNvPr id="25" name="CaixaDeTexto 24"/>
            <p:cNvSpPr txBox="1"/>
            <p:nvPr/>
          </p:nvSpPr>
          <p:spPr>
            <a:xfrm>
              <a:off x="619432" y="9881419"/>
              <a:ext cx="15662787" cy="72019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2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M</a:t>
              </a:r>
              <a:r>
                <a:rPr lang="pt-BR" sz="48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ATERIAIS E </a:t>
              </a:r>
              <a:r>
                <a:rPr lang="pt-BR" sz="72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M</a:t>
              </a:r>
              <a:r>
                <a:rPr lang="pt-BR" sz="48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ÉTODOS</a:t>
              </a: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r>
                <a:rPr lang="pt-BR" sz="4000" dirty="0" err="1">
                  <a:ln w="0"/>
                </a:rPr>
                <a:t>ghzfgfjgj</a:t>
              </a:r>
              <a:endParaRPr lang="pt-BR" sz="4000" dirty="0">
                <a:ln w="0"/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5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cxnSp>
          <p:nvCxnSpPr>
            <p:cNvPr id="26" name="Conector reto 25"/>
            <p:cNvCxnSpPr/>
            <p:nvPr/>
          </p:nvCxnSpPr>
          <p:spPr>
            <a:xfrm>
              <a:off x="619432" y="11081748"/>
              <a:ext cx="15580220" cy="0"/>
            </a:xfrm>
            <a:prstGeom prst="line">
              <a:avLst/>
            </a:prstGeom>
            <a:ln w="5715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7" name="Grupo 26"/>
          <p:cNvGrpSpPr/>
          <p:nvPr/>
        </p:nvGrpSpPr>
        <p:grpSpPr>
          <a:xfrm>
            <a:off x="17181095" y="10067900"/>
            <a:ext cx="14149137" cy="13111282"/>
            <a:chOff x="619432" y="9881419"/>
            <a:chExt cx="15662787" cy="13111282"/>
          </a:xfrm>
        </p:grpSpPr>
        <p:sp>
          <p:nvSpPr>
            <p:cNvPr id="28" name="CaixaDeTexto 27"/>
            <p:cNvSpPr txBox="1"/>
            <p:nvPr/>
          </p:nvSpPr>
          <p:spPr>
            <a:xfrm>
              <a:off x="619432" y="9881419"/>
              <a:ext cx="15662787" cy="13111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2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R</a:t>
              </a:r>
              <a:r>
                <a:rPr lang="pt-BR" sz="48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ESULTADOS E </a:t>
              </a:r>
              <a:r>
                <a:rPr lang="pt-BR" sz="72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D</a:t>
              </a:r>
              <a:r>
                <a:rPr lang="pt-BR" sz="48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ISCUSSÃO</a:t>
              </a:r>
            </a:p>
            <a:p>
              <a:endParaRPr lang="pt-BR" sz="4000" dirty="0">
                <a:ln w="0"/>
              </a:endParaRPr>
            </a:p>
            <a:p>
              <a:r>
                <a:rPr lang="pt-BR" sz="4000" dirty="0" err="1">
                  <a:ln w="0"/>
                </a:rPr>
                <a:t>fzdfgf</a:t>
              </a:r>
              <a:endParaRPr lang="pt-BR" sz="4000" dirty="0">
                <a:ln w="0"/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5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cxnSp>
          <p:nvCxnSpPr>
            <p:cNvPr id="29" name="Conector reto 28"/>
            <p:cNvCxnSpPr/>
            <p:nvPr/>
          </p:nvCxnSpPr>
          <p:spPr>
            <a:xfrm>
              <a:off x="619432" y="11081748"/>
              <a:ext cx="15580220" cy="0"/>
            </a:xfrm>
            <a:prstGeom prst="line">
              <a:avLst/>
            </a:prstGeom>
            <a:ln w="5715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0" name="Grupo 29"/>
          <p:cNvGrpSpPr/>
          <p:nvPr/>
        </p:nvGrpSpPr>
        <p:grpSpPr>
          <a:xfrm>
            <a:off x="17181095" y="22779800"/>
            <a:ext cx="14074549" cy="4985980"/>
            <a:chOff x="619432" y="9881419"/>
            <a:chExt cx="15662787" cy="4985980"/>
          </a:xfrm>
        </p:grpSpPr>
        <p:sp>
          <p:nvSpPr>
            <p:cNvPr id="31" name="CaixaDeTexto 30"/>
            <p:cNvSpPr txBox="1"/>
            <p:nvPr/>
          </p:nvSpPr>
          <p:spPr>
            <a:xfrm>
              <a:off x="619432" y="9881419"/>
              <a:ext cx="15662787" cy="4985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2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C</a:t>
              </a:r>
              <a:r>
                <a:rPr lang="pt-BR" sz="48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ONCLUSÕES</a:t>
              </a: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r>
                <a:rPr lang="pt-BR" sz="4000" dirty="0" err="1">
                  <a:ln w="0"/>
                </a:rPr>
                <a:t>gjjhghkhk</a:t>
              </a:r>
              <a:endParaRPr lang="pt-BR" sz="4000" dirty="0">
                <a:ln w="0"/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5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cxnSp>
          <p:nvCxnSpPr>
            <p:cNvPr id="32" name="Conector reto 31"/>
            <p:cNvCxnSpPr/>
            <p:nvPr/>
          </p:nvCxnSpPr>
          <p:spPr>
            <a:xfrm>
              <a:off x="619432" y="11081748"/>
              <a:ext cx="15580220" cy="0"/>
            </a:xfrm>
            <a:prstGeom prst="line">
              <a:avLst/>
            </a:prstGeom>
            <a:ln w="5715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" name="Grupo 5"/>
          <p:cNvGrpSpPr/>
          <p:nvPr/>
        </p:nvGrpSpPr>
        <p:grpSpPr>
          <a:xfrm>
            <a:off x="17106108" y="27476253"/>
            <a:ext cx="14224124" cy="7940635"/>
            <a:chOff x="17106108" y="26128714"/>
            <a:chExt cx="14224124" cy="8735594"/>
          </a:xfrm>
        </p:grpSpPr>
        <p:sp>
          <p:nvSpPr>
            <p:cNvPr id="34" name="CaixaDeTexto 33"/>
            <p:cNvSpPr txBox="1"/>
            <p:nvPr/>
          </p:nvSpPr>
          <p:spPr>
            <a:xfrm>
              <a:off x="17181095" y="26128714"/>
              <a:ext cx="14000354" cy="87355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2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R</a:t>
              </a:r>
              <a:r>
                <a:rPr lang="pt-BR" sz="4800" b="1" dirty="0">
                  <a:ln w="0"/>
                  <a:solidFill>
                    <a:srgbClr val="126496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EFERÊNCIAS</a:t>
              </a: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r>
                <a:rPr lang="pt-BR" sz="4000" dirty="0" err="1">
                  <a:ln w="0"/>
                </a:rPr>
                <a:t>gsgjjkhkh</a:t>
              </a:r>
              <a:endParaRPr lang="pt-BR" sz="4000" dirty="0">
                <a:ln w="0"/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endParaRPr lang="pt-BR" sz="5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cxnSp>
          <p:nvCxnSpPr>
            <p:cNvPr id="35" name="Conector reto 34"/>
            <p:cNvCxnSpPr/>
            <p:nvPr/>
          </p:nvCxnSpPr>
          <p:spPr>
            <a:xfrm flipV="1">
              <a:off x="17106108" y="27200712"/>
              <a:ext cx="14224124" cy="144378"/>
            </a:xfrm>
            <a:prstGeom prst="line">
              <a:avLst/>
            </a:prstGeom>
            <a:ln w="5715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" name="Retângulo 1"/>
          <p:cNvSpPr/>
          <p:nvPr/>
        </p:nvSpPr>
        <p:spPr>
          <a:xfrm>
            <a:off x="10684042" y="1876926"/>
            <a:ext cx="21715246" cy="6112042"/>
          </a:xfrm>
          <a:prstGeom prst="rect">
            <a:avLst/>
          </a:prstGeom>
          <a:solidFill>
            <a:srgbClr val="F7C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11309685" y="3997496"/>
            <a:ext cx="200205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b="1" dirty="0">
                <a:solidFill>
                  <a:srgbClr val="126496"/>
                </a:solidFill>
                <a:latin typeface="Century Gothic" panose="020B0502020202020204" pitchFamily="34" charset="0"/>
              </a:rPr>
              <a:t>Autor; Coautor 1; Coautor 2; Coautor 3; Coautor 4; Coautor 5; Coautor 6; Coautor 7; Coautor 8; Orientador</a:t>
            </a:r>
          </a:p>
          <a:p>
            <a:pPr algn="just"/>
            <a:endParaRPr lang="pt-BR" sz="3600" b="1" dirty="0">
              <a:solidFill>
                <a:srgbClr val="126496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pt-BR" sz="3600" b="1" baseline="30000" dirty="0">
                <a:solidFill>
                  <a:srgbClr val="126496"/>
                </a:solidFill>
                <a:latin typeface="Century Gothic" panose="020B0502020202020204" pitchFamily="34" charset="0"/>
              </a:rPr>
              <a:t>1 </a:t>
            </a:r>
            <a:r>
              <a:rPr lang="pt-BR" sz="3600" b="1" dirty="0">
                <a:solidFill>
                  <a:srgbClr val="126496"/>
                </a:solidFill>
                <a:latin typeface="Century Gothic" panose="020B0502020202020204" pitchFamily="34" charset="0"/>
              </a:rPr>
              <a:t>CURSO E INSTITUIÇÃO</a:t>
            </a:r>
          </a:p>
          <a:p>
            <a:pPr algn="just"/>
            <a:r>
              <a:rPr lang="pt-BR" sz="3600" b="1" baseline="30000" dirty="0">
                <a:solidFill>
                  <a:srgbClr val="126496"/>
                </a:solidFill>
                <a:latin typeface="Century Gothic" panose="020B0502020202020204" pitchFamily="34" charset="0"/>
              </a:rPr>
              <a:t>2 </a:t>
            </a:r>
            <a:r>
              <a:rPr lang="pt-BR" sz="3600" b="1" dirty="0">
                <a:solidFill>
                  <a:srgbClr val="126496"/>
                </a:solidFill>
                <a:latin typeface="Century Gothic" panose="020B0502020202020204" pitchFamily="34" charset="0"/>
              </a:rPr>
              <a:t>CURSO E INSTITUIÇÃO</a:t>
            </a:r>
          </a:p>
          <a:p>
            <a:pPr algn="just"/>
            <a:r>
              <a:rPr lang="pt-BR" sz="3600" b="1" baseline="30000" dirty="0">
                <a:solidFill>
                  <a:srgbClr val="126496"/>
                </a:solidFill>
                <a:latin typeface="Century Gothic" panose="020B0502020202020204" pitchFamily="34" charset="0"/>
              </a:rPr>
              <a:t>3 </a:t>
            </a:r>
            <a:r>
              <a:rPr lang="pt-BR" sz="3600" b="1" dirty="0">
                <a:solidFill>
                  <a:srgbClr val="126496"/>
                </a:solidFill>
                <a:latin typeface="Century Gothic" panose="020B0502020202020204" pitchFamily="34" charset="0"/>
              </a:rPr>
              <a:t>CURSO E INSTITUIÇÃO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1261558" y="2311024"/>
            <a:ext cx="20405558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pt-BR" sz="6600" b="1" dirty="0">
                <a:ln/>
                <a:solidFill>
                  <a:schemeClr val="bg1"/>
                </a:solidFill>
                <a:latin typeface="Century Gothic" panose="020B0502020202020204" pitchFamily="34" charset="0"/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39817900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2726</TotalTime>
  <Words>56</Words>
  <Application>Microsoft Office PowerPoint</Application>
  <PresentationFormat>Personalizar</PresentationFormat>
  <Paragraphs>58</Paragraphs>
  <Slides>1</Slides>
  <Notes>0</Notes>
  <HiddenSlides>1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</dc:creator>
  <cp:lastModifiedBy>Velber Xavier Nascimento</cp:lastModifiedBy>
  <cp:revision>40</cp:revision>
  <dcterms:created xsi:type="dcterms:W3CDTF">2018-07-27T17:27:31Z</dcterms:created>
  <dcterms:modified xsi:type="dcterms:W3CDTF">2022-09-23T15:33:34Z</dcterms:modified>
</cp:coreProperties>
</file>