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61" r:id="rId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5395"/>
    <a:srgbClr val="0000CC"/>
    <a:srgbClr val="800140"/>
    <a:srgbClr val="9411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06AD8B5-00ED-44F3-8A58-F47577BF78FA}" v="36" dt="2020-09-28T17:33:10.81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9010" autoAdjust="0"/>
    <p:restoredTop sz="94603"/>
  </p:normalViewPr>
  <p:slideViewPr>
    <p:cSldViewPr snapToGrid="0" snapToObjects="1">
      <p:cViewPr>
        <p:scale>
          <a:sx n="91" d="100"/>
          <a:sy n="91" d="100"/>
        </p:scale>
        <p:origin x="608" y="5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203CC8-AD21-8C4A-B75F-238BF94638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7AD6032-0FEC-084A-9D06-6068C7A83E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890A9B1-290B-B44B-94EA-09FB0DB527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31978-8A73-3F42-A157-1F34698160A6}" type="datetimeFigureOut">
              <a:rPr lang="pt-BR" smtClean="0"/>
              <a:t>11/09/2021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D8A6CCF-8B4B-B145-AD06-EBBD6A0B6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AA6B7CA-BF11-3243-996D-D8415D99B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0625-1178-584F-B753-69F28966818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22679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31CD20-DA85-3145-B1BA-0122A8D7CD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599EC46-CBC7-234F-AF54-E13ED4DEF2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447BF95-3FCA-0F40-8794-A955E085BA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31978-8A73-3F42-A157-1F34698160A6}" type="datetimeFigureOut">
              <a:rPr lang="pt-BR" smtClean="0"/>
              <a:t>11/09/2021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4E627D7-BA66-D242-84AB-23D0F2E93A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991F48C-36A5-EF45-A464-E47A1C0EC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0625-1178-584F-B753-69F28966818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8299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4F27B0C-4B95-024F-A84A-904E835581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A3D0B99F-4F43-9D4A-85E3-18E80B282B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E5A22DC-2E92-1B49-B1D9-569D5A9FAB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31978-8A73-3F42-A157-1F34698160A6}" type="datetimeFigureOut">
              <a:rPr lang="pt-BR" smtClean="0"/>
              <a:t>11/09/2021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1ACE730-7110-DA47-A7FC-41D47875B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E56E3BE-1652-8F43-9B04-1BD081EF7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0625-1178-584F-B753-69F28966818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6417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D3D8D3-41A2-4142-9CD8-D5E8BAE00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E7DCE65-1CC9-D248-ABD5-FB07C1F10C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38279C6-C27F-BC46-ABA0-910946738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31978-8A73-3F42-A157-1F34698160A6}" type="datetimeFigureOut">
              <a:rPr lang="pt-BR" smtClean="0"/>
              <a:t>11/09/2021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37D8D53-719E-3343-8945-4415307CF2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10A9A08-F61F-4C4A-87BD-CAE0EC877C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0625-1178-584F-B753-69F28966818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3550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10D921-A86F-E14D-AF07-FD77510386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812BC8A-D435-1D43-BC16-AEF990DFF1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2539E0C-A5E7-204C-A469-25BE9D189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31978-8A73-3F42-A157-1F34698160A6}" type="datetimeFigureOut">
              <a:rPr lang="pt-BR" smtClean="0"/>
              <a:t>11/09/2021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5B16442-9A47-0C43-8B91-FD8B1CF655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370611D-5987-3949-979D-390999013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0625-1178-584F-B753-69F28966818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1693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D49CC9-D26F-154E-87F9-4FA5507FED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DD448AF-E12C-6A4C-839C-034E13D035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E1BD587-8622-714A-9F2D-C12659D73D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7A31B28-3A6B-D446-87D0-990D9DE3A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31978-8A73-3F42-A157-1F34698160A6}" type="datetimeFigureOut">
              <a:rPr lang="pt-BR" smtClean="0"/>
              <a:t>11/09/2021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B5F67A5-6D64-D94C-AB3D-83682E803B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7BBC7E2-A16A-8440-A0D4-677BE09A3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0625-1178-584F-B753-69F28966818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62137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388F8C-DD86-BD4B-BE9E-E8AB92321E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0A46150-AC84-F147-9525-7A00C14D22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AED2EF7F-E27A-E147-82B9-ECB54ED632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1D274523-F415-5B46-A06B-91D0787402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AA6AF328-19C1-5040-8B50-FA212D139A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1549BEBB-26DB-6342-8DA7-D27398612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31978-8A73-3F42-A157-1F34698160A6}" type="datetimeFigureOut">
              <a:rPr lang="pt-BR" smtClean="0"/>
              <a:t>11/09/2021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F82F5660-7C5B-224C-931D-D3ABAD4692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140A91ED-EFFA-654E-8A3D-24F61713E8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0625-1178-584F-B753-69F28966818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32518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9458E09-268B-4E4B-A67B-88654FF7DC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4CCBB35F-CF0C-9F44-B8FD-DD42364596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31978-8A73-3F42-A157-1F34698160A6}" type="datetimeFigureOut">
              <a:rPr lang="pt-BR" smtClean="0"/>
              <a:t>11/09/2021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DBF8C709-F2E7-6146-8296-283574820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523E74B2-7AE0-7D42-9990-2BCD7A3DD4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0625-1178-584F-B753-69F28966818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720242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F958CDD6-9E97-8F42-BE7F-79371FAE80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31978-8A73-3F42-A157-1F34698160A6}" type="datetimeFigureOut">
              <a:rPr lang="pt-BR" smtClean="0"/>
              <a:t>11/09/2021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8A036F07-3E7D-9745-8977-8EF82D4E1C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E4B0644C-9BE9-954D-B244-9E437AE940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0625-1178-584F-B753-69F28966818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89659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0EAAA2-42CB-1743-94E7-B6F2AF2696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8700E02-7F8E-BE47-819F-348AF069B8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3142923-7D33-234B-804E-6E614DF2E9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A415F38-740C-FB45-A227-755062151A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31978-8A73-3F42-A157-1F34698160A6}" type="datetimeFigureOut">
              <a:rPr lang="pt-BR" smtClean="0"/>
              <a:t>11/09/2021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80935A1-5F6D-A84E-BF9A-EFBDC45D0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E0A2EA1-8B6C-6048-AE22-E99972EC5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0625-1178-584F-B753-69F28966818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18162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EF1A3F-2ED0-474E-B68B-4B1AC69CFE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A6AD6396-1189-C84A-B3F6-C9CD527D6A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0B131608-2FAA-F148-9E9C-496C4DD9AA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F560526-4D8F-CC41-9245-FA2CFA3DF5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31978-8A73-3F42-A157-1F34698160A6}" type="datetimeFigureOut">
              <a:rPr lang="pt-BR" smtClean="0"/>
              <a:t>11/09/2021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B13A9FB-5B2B-4A4D-9D27-C07059112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F3A3F37-9006-A245-BE76-9A2D24A2A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0625-1178-584F-B753-69F28966818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2581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6265E7F8-6B2E-6544-BAF7-7E92DCB78B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6CCF610-447E-1D43-B063-501E331101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0DB56F1-AF90-3443-BA38-A384083C62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031978-8A73-3F42-A157-1F34698160A6}" type="datetimeFigureOut">
              <a:rPr lang="pt-BR" smtClean="0"/>
              <a:t>11/09/2021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843E727-6BE4-5047-B2F6-975D284E65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DF0E261-000B-554C-9932-F6571BDC6C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2A0625-1178-584F-B753-69F28966818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83873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C4A37C72-B6D6-DC43-B6FD-5B0C01CB8F8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015" r="2616"/>
          <a:stretch/>
        </p:blipFill>
        <p:spPr>
          <a:xfrm>
            <a:off x="10015356" y="555449"/>
            <a:ext cx="2146164" cy="600496"/>
          </a:xfrm>
          <a:prstGeom prst="rect">
            <a:avLst/>
          </a:prstGeom>
        </p:spPr>
      </p:pic>
      <p:grpSp>
        <p:nvGrpSpPr>
          <p:cNvPr id="29" name="Agrupar 28">
            <a:extLst>
              <a:ext uri="{FF2B5EF4-FFF2-40B4-BE49-F238E27FC236}">
                <a16:creationId xmlns:a16="http://schemas.microsoft.com/office/drawing/2014/main" id="{945438B0-E83D-7047-9ACC-8D6A1F7E7C54}"/>
              </a:ext>
            </a:extLst>
          </p:cNvPr>
          <p:cNvGrpSpPr/>
          <p:nvPr/>
        </p:nvGrpSpPr>
        <p:grpSpPr>
          <a:xfrm rot="5400000">
            <a:off x="4276664" y="-4137727"/>
            <a:ext cx="1492507" cy="9984876"/>
            <a:chOff x="2435319" y="842090"/>
            <a:chExt cx="626400" cy="3572927"/>
          </a:xfrm>
        </p:grpSpPr>
        <p:sp>
          <p:nvSpPr>
            <p:cNvPr id="30" name="Retângulo com Canto Arredondado do Mesmo Lado 29">
              <a:extLst>
                <a:ext uri="{FF2B5EF4-FFF2-40B4-BE49-F238E27FC236}">
                  <a16:creationId xmlns:a16="http://schemas.microsoft.com/office/drawing/2014/main" id="{8D5226EC-BAC7-8B46-89BB-DA29460F1CAB}"/>
                </a:ext>
              </a:extLst>
            </p:cNvPr>
            <p:cNvSpPr/>
            <p:nvPr/>
          </p:nvSpPr>
          <p:spPr>
            <a:xfrm>
              <a:off x="2435319" y="842090"/>
              <a:ext cx="626400" cy="2939589"/>
            </a:xfrm>
            <a:prstGeom prst="round2SameRect">
              <a:avLst/>
            </a:prstGeom>
            <a:solidFill>
              <a:srgbClr val="2F5395"/>
            </a:solidFill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31" name="Forma Livre 30">
              <a:extLst>
                <a:ext uri="{FF2B5EF4-FFF2-40B4-BE49-F238E27FC236}">
                  <a16:creationId xmlns:a16="http://schemas.microsoft.com/office/drawing/2014/main" id="{1CBB9143-3F8D-7441-A313-E8ACAD8A7EC6}"/>
                </a:ext>
              </a:extLst>
            </p:cNvPr>
            <p:cNvSpPr/>
            <p:nvPr/>
          </p:nvSpPr>
          <p:spPr>
            <a:xfrm flipV="1">
              <a:off x="2435319" y="3789472"/>
              <a:ext cx="626400" cy="625545"/>
            </a:xfrm>
            <a:custGeom>
              <a:avLst/>
              <a:gdLst>
                <a:gd name="connsiteX0" fmla="*/ 0 w 626400"/>
                <a:gd name="connsiteY0" fmla="*/ 1159200 h 1159200"/>
                <a:gd name="connsiteX1" fmla="*/ 100597 w 626400"/>
                <a:gd name="connsiteY1" fmla="*/ 1159200 h 1159200"/>
                <a:gd name="connsiteX2" fmla="*/ 103830 w 626400"/>
                <a:gd name="connsiteY2" fmla="*/ 1127127 h 1159200"/>
                <a:gd name="connsiteX3" fmla="*/ 313200 w 626400"/>
                <a:gd name="connsiteY3" fmla="*/ 956485 h 1159200"/>
                <a:gd name="connsiteX4" fmla="*/ 522570 w 626400"/>
                <a:gd name="connsiteY4" fmla="*/ 1127127 h 1159200"/>
                <a:gd name="connsiteX5" fmla="*/ 525804 w 626400"/>
                <a:gd name="connsiteY5" fmla="*/ 1159200 h 1159200"/>
                <a:gd name="connsiteX6" fmla="*/ 626400 w 626400"/>
                <a:gd name="connsiteY6" fmla="*/ 1159200 h 1159200"/>
                <a:gd name="connsiteX7" fmla="*/ 626400 w 626400"/>
                <a:gd name="connsiteY7" fmla="*/ 104402 h 1159200"/>
                <a:gd name="connsiteX8" fmla="*/ 521998 w 626400"/>
                <a:gd name="connsiteY8" fmla="*/ 0 h 1159200"/>
                <a:gd name="connsiteX9" fmla="*/ 104402 w 626400"/>
                <a:gd name="connsiteY9" fmla="*/ 0 h 1159200"/>
                <a:gd name="connsiteX10" fmla="*/ 0 w 626400"/>
                <a:gd name="connsiteY10" fmla="*/ 104402 h 115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26400" h="1159200">
                  <a:moveTo>
                    <a:pt x="0" y="1159200"/>
                  </a:moveTo>
                  <a:lnTo>
                    <a:pt x="100597" y="1159200"/>
                  </a:lnTo>
                  <a:lnTo>
                    <a:pt x="103830" y="1127127"/>
                  </a:lnTo>
                  <a:cubicBezTo>
                    <a:pt x="123758" y="1029742"/>
                    <a:pt x="209924" y="956485"/>
                    <a:pt x="313200" y="956485"/>
                  </a:cubicBezTo>
                  <a:cubicBezTo>
                    <a:pt x="416476" y="956485"/>
                    <a:pt x="502642" y="1029742"/>
                    <a:pt x="522570" y="1127127"/>
                  </a:cubicBezTo>
                  <a:lnTo>
                    <a:pt x="525804" y="1159200"/>
                  </a:lnTo>
                  <a:lnTo>
                    <a:pt x="626400" y="1159200"/>
                  </a:lnTo>
                  <a:lnTo>
                    <a:pt x="626400" y="104402"/>
                  </a:lnTo>
                  <a:cubicBezTo>
                    <a:pt x="626400" y="46742"/>
                    <a:pt x="579658" y="0"/>
                    <a:pt x="521998" y="0"/>
                  </a:cubicBezTo>
                  <a:lnTo>
                    <a:pt x="104402" y="0"/>
                  </a:lnTo>
                  <a:cubicBezTo>
                    <a:pt x="46742" y="0"/>
                    <a:pt x="0" y="46742"/>
                    <a:pt x="0" y="10440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27000" sx="107000" sy="107000" algn="ctr" rotWithShape="0">
                <a:schemeClr val="tx1">
                  <a:alpha val="23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pt-BR" dirty="0"/>
            </a:p>
          </p:txBody>
        </p:sp>
      </p:grpSp>
      <p:sp>
        <p:nvSpPr>
          <p:cNvPr id="19" name="TextBox 100">
            <a:extLst>
              <a:ext uri="{FF2B5EF4-FFF2-40B4-BE49-F238E27FC236}">
                <a16:creationId xmlns:a16="http://schemas.microsoft.com/office/drawing/2014/main" id="{3CC81C5A-1569-4B49-A05A-4ADCBC040876}"/>
              </a:ext>
            </a:extLst>
          </p:cNvPr>
          <p:cNvSpPr txBox="1"/>
          <p:nvPr/>
        </p:nvSpPr>
        <p:spPr>
          <a:xfrm>
            <a:off x="2227072" y="543690"/>
            <a:ext cx="70897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Tw Cen MT" panose="020B0602020104020603" pitchFamily="34" charset="77"/>
              </a:rPr>
              <a:t>TÍTULO TRABALHO</a:t>
            </a:r>
          </a:p>
        </p:txBody>
      </p:sp>
      <p:sp>
        <p:nvSpPr>
          <p:cNvPr id="23" name="TextBox 100">
            <a:extLst>
              <a:ext uri="{FF2B5EF4-FFF2-40B4-BE49-F238E27FC236}">
                <a16:creationId xmlns:a16="http://schemas.microsoft.com/office/drawing/2014/main" id="{6422E689-A5A8-984E-A841-635228ECE8C0}"/>
              </a:ext>
            </a:extLst>
          </p:cNvPr>
          <p:cNvSpPr txBox="1"/>
          <p:nvPr/>
        </p:nvSpPr>
        <p:spPr>
          <a:xfrm>
            <a:off x="30479" y="1843786"/>
            <a:ext cx="121005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>
                <a:latin typeface="Tw Cen MT" panose="020B0602020104020603" pitchFamily="34" charset="77"/>
              </a:rPr>
              <a:t>Nomes autores</a:t>
            </a:r>
            <a:endParaRPr lang="en-US" sz="3200" b="1" dirty="0">
              <a:latin typeface="Tw Cen MT" panose="020B0602020104020603" pitchFamily="34" charset="77"/>
            </a:endParaRPr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84562954-0A9E-4A45-AA83-0D9FE122E55D}"/>
              </a:ext>
            </a:extLst>
          </p:cNvPr>
          <p:cNvSpPr txBox="1"/>
          <p:nvPr/>
        </p:nvSpPr>
        <p:spPr>
          <a:xfrm>
            <a:off x="-136581" y="514768"/>
            <a:ext cx="193697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>
                <a:ln w="0">
                  <a:solidFill>
                    <a:sysClr val="windowText" lastClr="000000"/>
                  </a:solidFill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Logos institucionais</a:t>
            </a:r>
          </a:p>
          <a:p>
            <a:pPr algn="ctr"/>
            <a:endParaRPr lang="pt-BR" dirty="0"/>
          </a:p>
        </p:txBody>
      </p:sp>
      <p:sp>
        <p:nvSpPr>
          <p:cNvPr id="18" name="Retângulo com Canto Arredondado do Mesmo Lado 23">
            <a:extLst>
              <a:ext uri="{FF2B5EF4-FFF2-40B4-BE49-F238E27FC236}">
                <a16:creationId xmlns:a16="http://schemas.microsoft.com/office/drawing/2014/main" id="{EDA4CC3D-4220-41AC-8F92-D4B168614B15}"/>
              </a:ext>
            </a:extLst>
          </p:cNvPr>
          <p:cNvSpPr/>
          <p:nvPr/>
        </p:nvSpPr>
        <p:spPr>
          <a:xfrm rot="16200000">
            <a:off x="5842163" y="-3124522"/>
            <a:ext cx="507674" cy="12131040"/>
          </a:xfrm>
          <a:prstGeom prst="round2SameRect">
            <a:avLst/>
          </a:prstGeom>
          <a:solidFill>
            <a:srgbClr val="2F5395"/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0" name="TextBox 100">
            <a:extLst>
              <a:ext uri="{FF2B5EF4-FFF2-40B4-BE49-F238E27FC236}">
                <a16:creationId xmlns:a16="http://schemas.microsoft.com/office/drawing/2014/main" id="{380D95C6-9CD3-4572-8367-A6006E0F9011}"/>
              </a:ext>
            </a:extLst>
          </p:cNvPr>
          <p:cNvSpPr txBox="1"/>
          <p:nvPr/>
        </p:nvSpPr>
        <p:spPr>
          <a:xfrm>
            <a:off x="-207579" y="2710166"/>
            <a:ext cx="26140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Tw Cen MT" panose="020B0602020104020603" pitchFamily="34" charset="77"/>
              </a:rPr>
              <a:t>INTRODUÇÃO</a:t>
            </a:r>
          </a:p>
        </p:txBody>
      </p:sp>
      <p:sp>
        <p:nvSpPr>
          <p:cNvPr id="21" name="Retângulo com Canto Arredondado do Mesmo Lado 23">
            <a:extLst>
              <a:ext uri="{FF2B5EF4-FFF2-40B4-BE49-F238E27FC236}">
                <a16:creationId xmlns:a16="http://schemas.microsoft.com/office/drawing/2014/main" id="{88B21C7E-9D07-42FE-B322-A1FEDDC6352F}"/>
              </a:ext>
            </a:extLst>
          </p:cNvPr>
          <p:cNvSpPr/>
          <p:nvPr/>
        </p:nvSpPr>
        <p:spPr>
          <a:xfrm rot="16200000">
            <a:off x="5811683" y="-467461"/>
            <a:ext cx="507674" cy="12131040"/>
          </a:xfrm>
          <a:prstGeom prst="round2SameRect">
            <a:avLst/>
          </a:prstGeom>
          <a:solidFill>
            <a:srgbClr val="2F5395"/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2" name="TextBox 100">
            <a:extLst>
              <a:ext uri="{FF2B5EF4-FFF2-40B4-BE49-F238E27FC236}">
                <a16:creationId xmlns:a16="http://schemas.microsoft.com/office/drawing/2014/main" id="{B1784C88-3A7F-4FE3-8228-8B2D3FF9202E}"/>
              </a:ext>
            </a:extLst>
          </p:cNvPr>
          <p:cNvSpPr txBox="1"/>
          <p:nvPr/>
        </p:nvSpPr>
        <p:spPr>
          <a:xfrm>
            <a:off x="-325206" y="5426810"/>
            <a:ext cx="23049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Tw Cen MT" panose="020B0602020104020603" pitchFamily="34" charset="77"/>
              </a:rPr>
              <a:t>OBJETIVO</a:t>
            </a:r>
          </a:p>
        </p:txBody>
      </p:sp>
    </p:spTree>
    <p:extLst>
      <p:ext uri="{BB962C8B-B14F-4D97-AF65-F5344CB8AC3E}">
        <p14:creationId xmlns:p14="http://schemas.microsoft.com/office/powerpoint/2010/main" val="15030710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89">
            <a:extLst>
              <a:ext uri="{FF2B5EF4-FFF2-40B4-BE49-F238E27FC236}">
                <a16:creationId xmlns:a16="http://schemas.microsoft.com/office/drawing/2014/main" id="{EDF1EBB1-F7E1-2D46-8F9D-3A69CD39EB2D}"/>
              </a:ext>
            </a:extLst>
          </p:cNvPr>
          <p:cNvSpPr txBox="1"/>
          <p:nvPr/>
        </p:nvSpPr>
        <p:spPr>
          <a:xfrm>
            <a:off x="1358475" y="396349"/>
            <a:ext cx="24120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>
                <a:solidFill>
                  <a:srgbClr val="FFFFFF"/>
                </a:solidFill>
                <a:latin typeface="Tw Cen MT" panose="020B0602020104020603" pitchFamily="34" charset="77"/>
              </a:rPr>
              <a:t>Objetivo</a:t>
            </a:r>
            <a:endParaRPr lang="pt-BR" sz="2400" b="1" dirty="0">
              <a:solidFill>
                <a:srgbClr val="FFFFFF"/>
              </a:solidFill>
              <a:latin typeface="Tw Cen MT" panose="020B0602020104020603" pitchFamily="34" charset="77"/>
            </a:endParaRPr>
          </a:p>
        </p:txBody>
      </p:sp>
      <p:sp>
        <p:nvSpPr>
          <p:cNvPr id="30" name="TextBox 89">
            <a:extLst>
              <a:ext uri="{FF2B5EF4-FFF2-40B4-BE49-F238E27FC236}">
                <a16:creationId xmlns:a16="http://schemas.microsoft.com/office/drawing/2014/main" id="{11375536-7DFA-8D41-9A2C-3C72CA48E2E5}"/>
              </a:ext>
            </a:extLst>
          </p:cNvPr>
          <p:cNvSpPr txBox="1"/>
          <p:nvPr/>
        </p:nvSpPr>
        <p:spPr>
          <a:xfrm>
            <a:off x="1181620" y="1766638"/>
            <a:ext cx="24120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>
                <a:solidFill>
                  <a:srgbClr val="FFFFFF"/>
                </a:solidFill>
                <a:latin typeface="Tw Cen MT" panose="020B0602020104020603" pitchFamily="34" charset="77"/>
              </a:rPr>
              <a:t>Metodologia</a:t>
            </a:r>
            <a:endParaRPr lang="pt-BR" sz="2400" b="1" dirty="0">
              <a:solidFill>
                <a:srgbClr val="FFFFFF"/>
              </a:solidFill>
              <a:latin typeface="Tw Cen MT" panose="020B0602020104020603" pitchFamily="34" charset="77"/>
            </a:endParaRPr>
          </a:p>
        </p:txBody>
      </p:sp>
      <p:pic>
        <p:nvPicPr>
          <p:cNvPr id="33" name="Gráfico 32" descr="Apresentação com lista de verificação">
            <a:extLst>
              <a:ext uri="{FF2B5EF4-FFF2-40B4-BE49-F238E27FC236}">
                <a16:creationId xmlns:a16="http://schemas.microsoft.com/office/drawing/2014/main" id="{5ADCB1F9-A9B9-194A-9D1D-36306FFCE3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21529" y="1720230"/>
            <a:ext cx="731908" cy="731908"/>
          </a:xfrm>
          <a:prstGeom prst="rect">
            <a:avLst/>
          </a:prstGeom>
        </p:spPr>
      </p:pic>
      <p:sp>
        <p:nvSpPr>
          <p:cNvPr id="10" name="Retângulo com Canto Arredondado do Mesmo Lado 23">
            <a:extLst>
              <a:ext uri="{FF2B5EF4-FFF2-40B4-BE49-F238E27FC236}">
                <a16:creationId xmlns:a16="http://schemas.microsoft.com/office/drawing/2014/main" id="{3D0B47CE-C12B-4992-B99F-6412F9D7094B}"/>
              </a:ext>
            </a:extLst>
          </p:cNvPr>
          <p:cNvSpPr/>
          <p:nvPr/>
        </p:nvSpPr>
        <p:spPr>
          <a:xfrm rot="16200000">
            <a:off x="5842163" y="-5781998"/>
            <a:ext cx="507674" cy="12131040"/>
          </a:xfrm>
          <a:prstGeom prst="round2SameRect">
            <a:avLst/>
          </a:prstGeom>
          <a:solidFill>
            <a:srgbClr val="2F5395"/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1" name="Retângulo com Canto Arredondado do Mesmo Lado 23">
            <a:extLst>
              <a:ext uri="{FF2B5EF4-FFF2-40B4-BE49-F238E27FC236}">
                <a16:creationId xmlns:a16="http://schemas.microsoft.com/office/drawing/2014/main" id="{289EA831-D1AB-4ECB-B8A1-8D4DBC4CDE7F}"/>
              </a:ext>
            </a:extLst>
          </p:cNvPr>
          <p:cNvSpPr/>
          <p:nvPr/>
        </p:nvSpPr>
        <p:spPr>
          <a:xfrm rot="16200000">
            <a:off x="5811683" y="-3967944"/>
            <a:ext cx="507674" cy="12131040"/>
          </a:xfrm>
          <a:prstGeom prst="round2SameRect">
            <a:avLst/>
          </a:prstGeom>
          <a:solidFill>
            <a:srgbClr val="2F5395"/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2" name="TextBox 100">
            <a:extLst>
              <a:ext uri="{FF2B5EF4-FFF2-40B4-BE49-F238E27FC236}">
                <a16:creationId xmlns:a16="http://schemas.microsoft.com/office/drawing/2014/main" id="{3726DE69-393B-49B4-8FA5-45E066F0724F}"/>
              </a:ext>
            </a:extLst>
          </p:cNvPr>
          <p:cNvSpPr txBox="1"/>
          <p:nvPr/>
        </p:nvSpPr>
        <p:spPr>
          <a:xfrm>
            <a:off x="-349868" y="77387"/>
            <a:ext cx="34166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Tw Cen MT" panose="020B0602020104020603" pitchFamily="34" charset="77"/>
              </a:rPr>
              <a:t>METODOLOGIA</a:t>
            </a:r>
          </a:p>
        </p:txBody>
      </p:sp>
      <p:sp>
        <p:nvSpPr>
          <p:cNvPr id="13" name="TextBox 100">
            <a:extLst>
              <a:ext uri="{FF2B5EF4-FFF2-40B4-BE49-F238E27FC236}">
                <a16:creationId xmlns:a16="http://schemas.microsoft.com/office/drawing/2014/main" id="{D44C76F9-1F3B-4915-9276-5644EF087E45}"/>
              </a:ext>
            </a:extLst>
          </p:cNvPr>
          <p:cNvSpPr txBox="1"/>
          <p:nvPr/>
        </p:nvSpPr>
        <p:spPr>
          <a:xfrm>
            <a:off x="-624679" y="1920526"/>
            <a:ext cx="1296907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200" b="1" dirty="0">
                <a:solidFill>
                  <a:schemeClr val="bg1"/>
                </a:solidFill>
                <a:latin typeface="Tw Cen MT" panose="020B0602020104020603" pitchFamily="34" charset="0"/>
              </a:rPr>
              <a:t>RESULTADOS/ RELATO DE CASO/ RELATO DE EXPERIÊNCIA/ REVISÃO DE LITERATURA</a:t>
            </a:r>
            <a:endParaRPr lang="en-US" sz="2200" b="1" dirty="0">
              <a:solidFill>
                <a:schemeClr val="bg1"/>
              </a:solidFill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94474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89">
            <a:extLst>
              <a:ext uri="{FF2B5EF4-FFF2-40B4-BE49-F238E27FC236}">
                <a16:creationId xmlns:a16="http://schemas.microsoft.com/office/drawing/2014/main" id="{2F883D1A-19D1-F247-B000-2AAAD6F34DCD}"/>
              </a:ext>
            </a:extLst>
          </p:cNvPr>
          <p:cNvSpPr txBox="1"/>
          <p:nvPr/>
        </p:nvSpPr>
        <p:spPr>
          <a:xfrm>
            <a:off x="9720868" y="197024"/>
            <a:ext cx="19527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>
                <a:solidFill>
                  <a:srgbClr val="FFFFFF"/>
                </a:solidFill>
                <a:latin typeface="Tw Cen MT" panose="020B0602020104020603" pitchFamily="34" charset="77"/>
              </a:rPr>
              <a:t>Conclusão</a:t>
            </a:r>
            <a:endParaRPr lang="pt-BR" sz="2400" b="1" dirty="0">
              <a:solidFill>
                <a:srgbClr val="FFFFFF"/>
              </a:solidFill>
              <a:latin typeface="Tw Cen MT" panose="020B0602020104020603" pitchFamily="34" charset="77"/>
            </a:endParaRPr>
          </a:p>
        </p:txBody>
      </p:sp>
      <p:pic>
        <p:nvPicPr>
          <p:cNvPr id="20" name="Gráfico 19" descr="Pessoa com uma ideia">
            <a:extLst>
              <a:ext uri="{FF2B5EF4-FFF2-40B4-BE49-F238E27FC236}">
                <a16:creationId xmlns:a16="http://schemas.microsoft.com/office/drawing/2014/main" id="{DA62BFB7-49CF-344C-957C-3F43626035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356233" y="1035750"/>
            <a:ext cx="708645" cy="708645"/>
          </a:xfrm>
          <a:prstGeom prst="rect">
            <a:avLst/>
          </a:prstGeom>
        </p:spPr>
      </p:pic>
      <p:sp>
        <p:nvSpPr>
          <p:cNvPr id="28" name="TextBox 89">
            <a:extLst>
              <a:ext uri="{FF2B5EF4-FFF2-40B4-BE49-F238E27FC236}">
                <a16:creationId xmlns:a16="http://schemas.microsoft.com/office/drawing/2014/main" id="{7A5490CD-33E3-9C45-847D-4527A6F584FD}"/>
              </a:ext>
            </a:extLst>
          </p:cNvPr>
          <p:cNvSpPr txBox="1"/>
          <p:nvPr/>
        </p:nvSpPr>
        <p:spPr>
          <a:xfrm>
            <a:off x="1164915" y="187709"/>
            <a:ext cx="24120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>
                <a:solidFill>
                  <a:srgbClr val="FFFFFF"/>
                </a:solidFill>
                <a:latin typeface="Tw Cen MT" panose="020B0602020104020603" pitchFamily="34" charset="77"/>
              </a:rPr>
              <a:t>Resultados</a:t>
            </a:r>
            <a:endParaRPr lang="pt-BR" sz="2400" b="1" dirty="0">
              <a:solidFill>
                <a:srgbClr val="FFFFFF"/>
              </a:solidFill>
              <a:latin typeface="Tw Cen MT" panose="020B0602020104020603" pitchFamily="34" charset="77"/>
            </a:endParaRPr>
          </a:p>
        </p:txBody>
      </p:sp>
      <p:pic>
        <p:nvPicPr>
          <p:cNvPr id="18" name="Gráfico 17" descr="Sala de aula">
            <a:extLst>
              <a:ext uri="{FF2B5EF4-FFF2-40B4-BE49-F238E27FC236}">
                <a16:creationId xmlns:a16="http://schemas.microsoft.com/office/drawing/2014/main" id="{9BF1C22E-242B-3949-B114-5176CB46059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29255" y="100399"/>
            <a:ext cx="818560" cy="818560"/>
          </a:xfrm>
          <a:prstGeom prst="rect">
            <a:avLst/>
          </a:prstGeom>
        </p:spPr>
      </p:pic>
      <p:sp>
        <p:nvSpPr>
          <p:cNvPr id="10" name="Retângulo com Canto Arredondado do Mesmo Lado 23">
            <a:extLst>
              <a:ext uri="{FF2B5EF4-FFF2-40B4-BE49-F238E27FC236}">
                <a16:creationId xmlns:a16="http://schemas.microsoft.com/office/drawing/2014/main" id="{15937A59-0B71-4996-9D46-29526F47B855}"/>
              </a:ext>
            </a:extLst>
          </p:cNvPr>
          <p:cNvSpPr/>
          <p:nvPr/>
        </p:nvSpPr>
        <p:spPr>
          <a:xfrm rot="16200000">
            <a:off x="5743388" y="-5690829"/>
            <a:ext cx="507674" cy="12131040"/>
          </a:xfrm>
          <a:prstGeom prst="round2SameRect">
            <a:avLst/>
          </a:prstGeom>
          <a:solidFill>
            <a:srgbClr val="2F5395"/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1" name="Retângulo com Canto Arredondado do Mesmo Lado 23">
            <a:extLst>
              <a:ext uri="{FF2B5EF4-FFF2-40B4-BE49-F238E27FC236}">
                <a16:creationId xmlns:a16="http://schemas.microsoft.com/office/drawing/2014/main" id="{80EA5DA6-91F1-423B-9A76-047DC6A03166}"/>
              </a:ext>
            </a:extLst>
          </p:cNvPr>
          <p:cNvSpPr/>
          <p:nvPr/>
        </p:nvSpPr>
        <p:spPr>
          <a:xfrm rot="16200000">
            <a:off x="5842163" y="-136888"/>
            <a:ext cx="507674" cy="12131040"/>
          </a:xfrm>
          <a:prstGeom prst="round2SameRect">
            <a:avLst/>
          </a:prstGeom>
          <a:solidFill>
            <a:srgbClr val="2F5395"/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2" name="Retângulo com Canto Arredondado do Mesmo Lado 23">
            <a:extLst>
              <a:ext uri="{FF2B5EF4-FFF2-40B4-BE49-F238E27FC236}">
                <a16:creationId xmlns:a16="http://schemas.microsoft.com/office/drawing/2014/main" id="{84A6D999-2D11-4EED-9A92-C83BE764BF11}"/>
              </a:ext>
            </a:extLst>
          </p:cNvPr>
          <p:cNvSpPr/>
          <p:nvPr/>
        </p:nvSpPr>
        <p:spPr>
          <a:xfrm rot="16200000">
            <a:off x="5743388" y="-1961643"/>
            <a:ext cx="507674" cy="12131040"/>
          </a:xfrm>
          <a:prstGeom prst="round2SameRect">
            <a:avLst/>
          </a:prstGeom>
          <a:solidFill>
            <a:srgbClr val="2F5395"/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3" name="TextBox 100">
            <a:extLst>
              <a:ext uri="{FF2B5EF4-FFF2-40B4-BE49-F238E27FC236}">
                <a16:creationId xmlns:a16="http://schemas.microsoft.com/office/drawing/2014/main" id="{E2B696AA-960D-44A5-A000-419A57E3889E}"/>
              </a:ext>
            </a:extLst>
          </p:cNvPr>
          <p:cNvSpPr txBox="1"/>
          <p:nvPr/>
        </p:nvSpPr>
        <p:spPr>
          <a:xfrm>
            <a:off x="-66741" y="146780"/>
            <a:ext cx="22135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Tw Cen MT" panose="020B0602020104020603" pitchFamily="34" charset="77"/>
              </a:rPr>
              <a:t>DISCUSSÃO</a:t>
            </a:r>
          </a:p>
        </p:txBody>
      </p:sp>
      <p:sp>
        <p:nvSpPr>
          <p:cNvPr id="14" name="TextBox 100">
            <a:extLst>
              <a:ext uri="{FF2B5EF4-FFF2-40B4-BE49-F238E27FC236}">
                <a16:creationId xmlns:a16="http://schemas.microsoft.com/office/drawing/2014/main" id="{D2A2B42D-8714-498D-B914-611F04733997}"/>
              </a:ext>
            </a:extLst>
          </p:cNvPr>
          <p:cNvSpPr txBox="1"/>
          <p:nvPr/>
        </p:nvSpPr>
        <p:spPr>
          <a:xfrm>
            <a:off x="-318000" y="3840724"/>
            <a:ext cx="29419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Tw Cen MT" panose="020B0602020104020603" pitchFamily="34" charset="77"/>
              </a:rPr>
              <a:t>CONCLUSÃO</a:t>
            </a:r>
          </a:p>
        </p:txBody>
      </p:sp>
      <p:sp>
        <p:nvSpPr>
          <p:cNvPr id="15" name="TextBox 100">
            <a:extLst>
              <a:ext uri="{FF2B5EF4-FFF2-40B4-BE49-F238E27FC236}">
                <a16:creationId xmlns:a16="http://schemas.microsoft.com/office/drawing/2014/main" id="{F4141B07-D564-416C-BD79-70E8D64603A3}"/>
              </a:ext>
            </a:extLst>
          </p:cNvPr>
          <p:cNvSpPr txBox="1"/>
          <p:nvPr/>
        </p:nvSpPr>
        <p:spPr>
          <a:xfrm>
            <a:off x="-543428" y="5752689"/>
            <a:ext cx="34166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Tw Cen MT" panose="020B0602020104020603" pitchFamily="34" charset="77"/>
              </a:rPr>
              <a:t>REFERÊNCIAS</a:t>
            </a:r>
          </a:p>
        </p:txBody>
      </p:sp>
    </p:spTree>
    <p:extLst>
      <p:ext uri="{BB962C8B-B14F-4D97-AF65-F5344CB8AC3E}">
        <p14:creationId xmlns:p14="http://schemas.microsoft.com/office/powerpoint/2010/main" val="385249997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684</TotalTime>
  <Words>29</Words>
  <Application>Microsoft Macintosh PowerPoint</Application>
  <PresentationFormat>Widescreen</PresentationFormat>
  <Paragraphs>14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Tw Cen MT</vt:lpstr>
      <vt:lpstr>Tema do Office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PBFS</dc:creator>
  <cp:lastModifiedBy>Eduarda Franco</cp:lastModifiedBy>
  <cp:revision>35</cp:revision>
  <dcterms:created xsi:type="dcterms:W3CDTF">2020-07-13T11:11:25Z</dcterms:created>
  <dcterms:modified xsi:type="dcterms:W3CDTF">2021-09-11T18:53:43Z</dcterms:modified>
</cp:coreProperties>
</file>