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4" r:id="rId4"/>
    <p:sldId id="265" r:id="rId5"/>
    <p:sldId id="266" r:id="rId6"/>
    <p:sldId id="269" r:id="rId7"/>
    <p:sldId id="267" r:id="rId8"/>
    <p:sldId id="268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02932AB-29CB-EE81-2FF3-717BD7DD54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55A46A-023C-7A91-2E12-4DA2B8731E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5946-467A-40A7-95E9-2413565E0DFE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17FD77-248C-F9C1-0EF0-2FAEC25004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38B35F-1392-721F-D329-465F4BA8D4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A0AFF-7EA9-43E2-9E5B-CD8288A523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88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3E804-146B-4375-BC84-2887CAC7A8C7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DA714-DAE5-4D76-A705-9ECB7CAD3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51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3AA24-DF4C-4049-7A50-58B5D3618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707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9E0F0D-C553-BADB-05A8-04CBF9B11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674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s-ES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755D30-EEC5-00E9-BA70-BBEAF568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9D04-639E-4016-959D-5F41D2EB4327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E15EC7-25B1-1EEA-8DBF-ABC60484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2DC2594-9A02-9B59-B55D-28DE0AEBA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0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3FEE0-D5B5-3C18-6ECA-9A5FB324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D97232-24C8-1053-D2FA-7EECCF427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2F6980-4A65-A600-8910-43B96A3C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9D04-639E-4016-959D-5F41D2EB4327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1C63F1-11A9-F7F0-D7EA-97C6A547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57843F-4DD4-DA75-FB30-AB440FA2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0B59-1B5F-4378-94C7-935BE8675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74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906F5D-E897-BE3E-C104-E5D8D43F3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1DC659-A733-E170-B2A9-64B04DC61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7E2BAB-B9EB-376D-35D7-893FEA4A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9D04-639E-4016-959D-5F41D2EB4327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7AE96B-C4F5-0FAD-96F8-9FDF8863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6E872B-9A5A-1662-574C-5D0F0D40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0B59-1B5F-4378-94C7-935BE8675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6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F25861D-BD83-7071-7DD8-10A172C6C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D741361-CE67-DF13-98EC-EBA3587C0C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0495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4742C-B9BF-071F-4FA6-EA9ADCDF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E0A0B3-A57B-84A6-459E-E5DE86B69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0140F7-9D97-2F05-F184-7F2E59B3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9D04-639E-4016-959D-5F41D2EB4327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26A4D2-8D0B-3A16-1017-A27C080D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94BBAA-139A-11A8-4687-44F6AA9B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0B59-1B5F-4378-94C7-935BE8675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86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42D84-28AD-37E9-9C06-F53B40E9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F0B0EF-3975-BC08-6AEA-EFF9EFE26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E14D91-A1AD-3CFD-4840-15CE3518C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547C9D-45EA-E42E-9109-64C9BE24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9D04-639E-4016-959D-5F41D2EB4327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DD7977-35B1-D2CB-BF10-E8E4E49B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B5FEE9-01C6-A186-69FA-018F0CB7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0B59-1B5F-4378-94C7-935BE8675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9132C-E1F4-4AE0-478D-292AA5DA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C7223D-B810-8318-A1BE-C1346A3F0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6B5C85-567C-EC91-FF15-A53341400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A17589-A630-13FF-807D-E4C67AB9F1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68E36C-DD98-98EB-FB6A-837E42865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33605D5-AD33-D5E2-9A02-8A23002D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9D04-639E-4016-959D-5F41D2EB4327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CF9BB64-933E-EB2A-FD9F-CBED7DB6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47E41B4-EB99-DFC0-91C9-0F162944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0B59-1B5F-4378-94C7-935BE8675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67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6C291-022C-E7A3-1FA2-B07EFEA9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E736DF-2D47-CF6E-18D9-A17EA62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9D04-639E-4016-959D-5F41D2EB4327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338E2AE-DF78-6F76-4700-1F55435C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5FA375-80F2-30EB-C8A8-5BB17C89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0B59-1B5F-4378-94C7-935BE8675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7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A4B1D3-7782-C724-44DA-11D99A01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9D04-639E-4016-959D-5F41D2EB4327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16E8E31-CC5F-2604-95DD-ECD93492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8DEA19-846A-F8FB-CC13-7457B87E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0B59-1B5F-4378-94C7-935BE8675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18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13375-D5C6-19F8-808E-FC0B745F3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453F38-E603-E4F8-FF5F-11F7A02E6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163C15-7DB3-8A09-4AF8-3B990F497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5B6F4E-51FD-F5D8-D3AC-8FE3643B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9D04-639E-4016-959D-5F41D2EB4327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B39077-3F73-1277-6135-F4AE6D58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464DC6-63B9-683C-5325-3C0FEAC3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0B59-1B5F-4378-94C7-935BE8675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73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D2A53-544D-4412-3862-DB84C134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3D3E54-BA29-12A2-9683-E0C777150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B42DEE-C930-E4CE-76D1-E521010E6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5B4F37-91CB-BE73-A50B-8D949B13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9D04-639E-4016-959D-5F41D2EB4327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7D534E-CD7A-E787-526D-76B0CE73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EDA1AF-59BF-96C5-4BFC-2017DB3F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0B59-1B5F-4378-94C7-935BE8675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9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E65020-8D03-9C9E-78AA-45D771A5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6A3FC2-3BA9-5A49-73EC-B9D20BB82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8E8E05-E645-727F-B37C-E63973F53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9D04-639E-4016-959D-5F41D2EB4327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D8FF30-8FD3-A662-8D31-6D24F1DAC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0C4F54-28E8-9033-ACF7-AFADEE493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30B59-1B5F-4378-94C7-935BE8675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5DED9-2DA5-9274-00A5-6480A014F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836" y="2321859"/>
            <a:ext cx="8444752" cy="1403790"/>
          </a:xfrm>
        </p:spPr>
        <p:txBody>
          <a:bodyPr>
            <a:normAutofit/>
          </a:bodyPr>
          <a:lstStyle/>
          <a:p>
            <a:pPr algn="l"/>
            <a:r>
              <a:rPr lang="pt-BR" sz="5000" b="1" dirty="0">
                <a:solidFill>
                  <a:schemeClr val="bg1"/>
                </a:solidFill>
              </a:rPr>
              <a:t>Título: subtítulo </a:t>
            </a:r>
            <a:r>
              <a:rPr lang="pt-BR" sz="2400" b="1" dirty="0">
                <a:solidFill>
                  <a:schemeClr val="bg1"/>
                </a:solidFill>
              </a:rPr>
              <a:t>(Fonte Arial)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712A01-4718-F1B4-CCCB-F6FCD7304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836" y="372564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Autor(a)</a:t>
            </a:r>
            <a:r>
              <a:rPr lang="pt-BR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l"/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Autor(a)</a:t>
            </a:r>
            <a:r>
              <a:rPr lang="pt-BR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l"/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Autor(a)</a:t>
            </a:r>
            <a:r>
              <a:rPr lang="pt-BR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</a:rPr>
              <a:t>Instituição de filiação; </a:t>
            </a:r>
            <a:r>
              <a:rPr lang="pt-BR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</a:rPr>
              <a:t>Instituição de filiação; </a:t>
            </a:r>
            <a:r>
              <a:rPr lang="pt-BR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</a:rPr>
              <a:t>Instituição de filiação ... </a:t>
            </a:r>
          </a:p>
          <a:p>
            <a:pPr algn="l"/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3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51D3F-9452-69FA-3D1C-2316891F76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4591050" cy="1325563"/>
          </a:xfrm>
        </p:spPr>
        <p:txBody>
          <a:bodyPr/>
          <a:lstStyle/>
          <a:p>
            <a:r>
              <a:rPr lang="es-ES" dirty="0" err="1"/>
              <a:t>Introdução</a:t>
            </a:r>
            <a:endParaRPr lang="es-E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50BB4-844F-EAB2-A75A-99E343B6E0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825625"/>
            <a:ext cx="9534525" cy="37465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521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51D3F-9452-69FA-3D1C-2316891F76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4591050" cy="1325563"/>
          </a:xfrm>
        </p:spPr>
        <p:txBody>
          <a:bodyPr/>
          <a:lstStyle/>
          <a:p>
            <a:r>
              <a:rPr lang="es-ES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50BB4-844F-EAB2-A75A-99E343B6E0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825625"/>
            <a:ext cx="9534525" cy="37465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890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51D3F-9452-69FA-3D1C-2316891F76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4979894" cy="1325563"/>
          </a:xfrm>
        </p:spPr>
        <p:txBody>
          <a:bodyPr/>
          <a:lstStyle/>
          <a:p>
            <a:r>
              <a:rPr lang="es-ES" dirty="0"/>
              <a:t>Material e método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50BB4-844F-EAB2-A75A-99E343B6E0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825625"/>
            <a:ext cx="9534525" cy="37465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364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51D3F-9452-69FA-3D1C-2316891F76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4591050" cy="1325563"/>
          </a:xfrm>
        </p:spPr>
        <p:txBody>
          <a:bodyPr/>
          <a:lstStyle/>
          <a:p>
            <a:r>
              <a:rPr lang="es-ES" dirty="0"/>
              <a:t>Resultado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50BB4-844F-EAB2-A75A-99E343B6E0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825625"/>
            <a:ext cx="9534525" cy="37465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954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51D3F-9452-69FA-3D1C-2316891F76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4591050" cy="1325563"/>
          </a:xfrm>
        </p:spPr>
        <p:txBody>
          <a:bodyPr/>
          <a:lstStyle/>
          <a:p>
            <a:r>
              <a:rPr lang="es-ES" dirty="0" err="1"/>
              <a:t>Discussão</a:t>
            </a:r>
            <a:endParaRPr lang="es-E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50BB4-844F-EAB2-A75A-99E343B6E0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825625"/>
            <a:ext cx="9534525" cy="37465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943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51D3F-9452-69FA-3D1C-2316891F76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4591050" cy="1325563"/>
          </a:xfrm>
        </p:spPr>
        <p:txBody>
          <a:bodyPr/>
          <a:lstStyle/>
          <a:p>
            <a:r>
              <a:rPr lang="es-ES" dirty="0" err="1"/>
              <a:t>Conclusões</a:t>
            </a:r>
            <a:endParaRPr lang="es-E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50BB4-844F-EAB2-A75A-99E343B6E0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825625"/>
            <a:ext cx="9534525" cy="37465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20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51D3F-9452-69FA-3D1C-2316891F76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4591050" cy="1325563"/>
          </a:xfrm>
        </p:spPr>
        <p:txBody>
          <a:bodyPr/>
          <a:lstStyle/>
          <a:p>
            <a:r>
              <a:rPr lang="es-ES" dirty="0" err="1"/>
              <a:t>Referências</a:t>
            </a:r>
            <a:endParaRPr lang="es-E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50BB4-844F-EAB2-A75A-99E343B6E0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825625"/>
            <a:ext cx="9534525" cy="37465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1112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49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Título: subtítulo (Fonte Arial)</vt:lpstr>
      <vt:lpstr>Introdução</vt:lpstr>
      <vt:lpstr>Objetivos</vt:lpstr>
      <vt:lpstr>Material e método</vt:lpstr>
      <vt:lpstr>Resultado</vt:lpstr>
      <vt:lpstr>Discussão</vt:lpstr>
      <vt:lpstr>Conclusões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Bairros da Silva</dc:creator>
  <cp:lastModifiedBy>Anderson Costa</cp:lastModifiedBy>
  <cp:revision>4</cp:revision>
  <dcterms:created xsi:type="dcterms:W3CDTF">2023-09-14T19:28:07Z</dcterms:created>
  <dcterms:modified xsi:type="dcterms:W3CDTF">2023-09-15T02:00:19Z</dcterms:modified>
</cp:coreProperties>
</file>