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39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uarda do Vale Gomes" userId="5df0f2e959cad457" providerId="LiveId" clId="{C7AD1FA6-E905-4B2E-9C4A-47DDFBACE6CD}"/>
    <pc:docChg chg="custSel modSld">
      <pc:chgData name="Eduarda do Vale Gomes" userId="5df0f2e959cad457" providerId="LiveId" clId="{C7AD1FA6-E905-4B2E-9C4A-47DDFBACE6CD}" dt="2023-03-28T01:15:50.388" v="140" actId="6549"/>
      <pc:docMkLst>
        <pc:docMk/>
      </pc:docMkLst>
      <pc:sldChg chg="addSp modSp mod">
        <pc:chgData name="Eduarda do Vale Gomes" userId="5df0f2e959cad457" providerId="LiveId" clId="{C7AD1FA6-E905-4B2E-9C4A-47DDFBACE6CD}" dt="2023-03-28T01:15:50.388" v="140" actId="6549"/>
        <pc:sldMkLst>
          <pc:docMk/>
          <pc:sldMk cId="1320171526" sldId="257"/>
        </pc:sldMkLst>
        <pc:spChg chg="add mod">
          <ac:chgData name="Eduarda do Vale Gomes" userId="5df0f2e959cad457" providerId="LiveId" clId="{C7AD1FA6-E905-4B2E-9C4A-47DDFBACE6CD}" dt="2023-03-28T01:15:50.388" v="140" actId="6549"/>
          <ac:spMkLst>
            <pc:docMk/>
            <pc:sldMk cId="1320171526" sldId="257"/>
            <ac:spMk id="3" creationId="{442C6E49-FCCA-8F8C-12FC-930B5F0B784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52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81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44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78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12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560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50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402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1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15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36FD9-FF59-4D02-B796-F9D1365912E7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34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" t="76697" r="245" b="-60"/>
          <a:stretch/>
        </p:blipFill>
        <p:spPr>
          <a:xfrm>
            <a:off x="0" y="5777713"/>
            <a:ext cx="9906000" cy="110462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575"/>
          <a:stretch/>
        </p:blipFill>
        <p:spPr>
          <a:xfrm>
            <a:off x="0" y="0"/>
            <a:ext cx="9906000" cy="112025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36FD9-FF59-4D02-B796-F9D1365912E7}" type="datetimeFigureOut">
              <a:rPr lang="pt-BR" smtClean="0"/>
              <a:t>16/05/2024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F0CE1-BCA8-4F1C-8FCA-5F45EF78C91F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38" y="6176963"/>
            <a:ext cx="1185717" cy="54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40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39" y="5979980"/>
            <a:ext cx="1490211" cy="684346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46" y="409335"/>
            <a:ext cx="8059707" cy="570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58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25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8246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523</TotalTime>
  <Words>0</Words>
  <Application>Microsoft Office PowerPoint</Application>
  <PresentationFormat>Papel A4 (210 x 297 mm)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DELL</dc:creator>
  <cp:lastModifiedBy>Nilviane Pires</cp:lastModifiedBy>
  <cp:revision>20</cp:revision>
  <dcterms:created xsi:type="dcterms:W3CDTF">2019-05-22T21:02:51Z</dcterms:created>
  <dcterms:modified xsi:type="dcterms:W3CDTF">2024-05-16T16:38:08Z</dcterms:modified>
</cp:coreProperties>
</file>