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6C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36822-51FA-4CEC-AE9E-1E78A80583DB}" v="1" dt="2024-09-17T22:10:43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con Manoel Benin" userId="10027f71897fcb84" providerId="LiveId" clId="{0962FF28-3250-4E05-81E2-4170D2EEBC3F}"/>
    <pc:docChg chg="undo custSel addSld delSld modSld">
      <pc:chgData name="Maicon Manoel Benin" userId="10027f71897fcb84" providerId="LiveId" clId="{0962FF28-3250-4E05-81E2-4170D2EEBC3F}" dt="2024-03-30T00:30:13.456" v="80" actId="47"/>
      <pc:docMkLst>
        <pc:docMk/>
      </pc:docMkLst>
      <pc:sldChg chg="addSp delSp modSp del mod setBg delDesignElem">
        <pc:chgData name="Maicon Manoel Benin" userId="10027f71897fcb84" providerId="LiveId" clId="{0962FF28-3250-4E05-81E2-4170D2EEBC3F}" dt="2024-03-30T00:26:08.954" v="65" actId="47"/>
        <pc:sldMkLst>
          <pc:docMk/>
          <pc:sldMk cId="2091638385" sldId="256"/>
        </pc:sldMkLst>
        <pc:spChg chg="mod">
          <ac:chgData name="Maicon Manoel Benin" userId="10027f71897fcb84" providerId="LiveId" clId="{0962FF28-3250-4E05-81E2-4170D2EEBC3F}" dt="2024-03-30T00:20:09.491" v="35" actId="207"/>
          <ac:spMkLst>
            <pc:docMk/>
            <pc:sldMk cId="2091638385" sldId="256"/>
            <ac:spMk id="6" creationId="{62C8E0D9-2FC2-CB7F-ADC3-8FE6715EDC99}"/>
          </ac:spMkLst>
        </pc:spChg>
        <pc:spChg chg="mod">
          <ac:chgData name="Maicon Manoel Benin" userId="10027f71897fcb84" providerId="LiveId" clId="{0962FF28-3250-4E05-81E2-4170D2EEBC3F}" dt="2024-03-30T00:20:09.491" v="35" actId="207"/>
          <ac:spMkLst>
            <pc:docMk/>
            <pc:sldMk cId="2091638385" sldId="256"/>
            <ac:spMk id="7" creationId="{26E6CB29-BA39-D55B-0B93-240834F2F460}"/>
          </ac:spMkLst>
        </pc:spChg>
        <pc:spChg chg="mod">
          <ac:chgData name="Maicon Manoel Benin" userId="10027f71897fcb84" providerId="LiveId" clId="{0962FF28-3250-4E05-81E2-4170D2EEBC3F}" dt="2024-03-30T00:20:09.491" v="35" actId="207"/>
          <ac:spMkLst>
            <pc:docMk/>
            <pc:sldMk cId="2091638385" sldId="256"/>
            <ac:spMk id="8" creationId="{30E268CE-E20B-CEE3-FDB8-9334530C7914}"/>
          </ac:spMkLst>
        </pc:spChg>
        <pc:spChg chg="del">
          <ac:chgData name="Maicon Manoel Benin" userId="10027f71897fcb84" providerId="LiveId" clId="{0962FF28-3250-4E05-81E2-4170D2EEBC3F}" dt="2024-03-30T00:18:22.126" v="33"/>
          <ac:spMkLst>
            <pc:docMk/>
            <pc:sldMk cId="2091638385" sldId="256"/>
            <ac:spMk id="10" creationId="{42A4FC2C-047E-45A5-965D-8E1E3BF09BC6}"/>
          </ac:spMkLst>
        </pc:spChg>
        <pc:spChg chg="add mod">
          <ac:chgData name="Maicon Manoel Benin" userId="10027f71897fcb84" providerId="LiveId" clId="{0962FF28-3250-4E05-81E2-4170D2EEBC3F}" dt="2024-03-30T00:22:40.898" v="53" actId="1076"/>
          <ac:spMkLst>
            <pc:docMk/>
            <pc:sldMk cId="2091638385" sldId="256"/>
            <ac:spMk id="12" creationId="{7F4DC89E-E48E-36DF-CE8C-A9F6880A953E}"/>
          </ac:spMkLst>
        </pc:spChg>
        <pc:spChg chg="add">
          <ac:chgData name="Maicon Manoel Benin" userId="10027f71897fcb84" providerId="LiveId" clId="{0962FF28-3250-4E05-81E2-4170D2EEBC3F}" dt="2024-03-30T00:21:17.793" v="47" actId="22"/>
          <ac:spMkLst>
            <pc:docMk/>
            <pc:sldMk cId="2091638385" sldId="256"/>
            <ac:spMk id="14" creationId="{834140FA-32D6-6283-93B2-C17EADC6FA08}"/>
          </ac:spMkLst>
        </pc:spChg>
        <pc:spChg chg="add">
          <ac:chgData name="Maicon Manoel Benin" userId="10027f71897fcb84" providerId="LiveId" clId="{0962FF28-3250-4E05-81E2-4170D2EEBC3F}" dt="2024-03-30T00:21:31.440" v="48"/>
          <ac:spMkLst>
            <pc:docMk/>
            <pc:sldMk cId="2091638385" sldId="256"/>
            <ac:spMk id="15" creationId="{C26AD2F1-EB8D-D10C-89AF-18F15217D554}"/>
          </ac:spMkLst>
        </pc:spChg>
        <pc:spChg chg="add del">
          <ac:chgData name="Maicon Manoel Benin" userId="10027f71897fcb84" providerId="LiveId" clId="{0962FF28-3250-4E05-81E2-4170D2EEBC3F}" dt="2024-03-30T00:24:03.431" v="58" actId="478"/>
          <ac:spMkLst>
            <pc:docMk/>
            <pc:sldMk cId="2091638385" sldId="256"/>
            <ac:spMk id="21" creationId="{1DC9B320-BEC3-8874-5043-93A0BD3C101B}"/>
          </ac:spMkLst>
        </pc:spChg>
        <pc:picChg chg="add del mod">
          <ac:chgData name="Maicon Manoel Benin" userId="10027f71897fcb84" providerId="LiveId" clId="{0962FF28-3250-4E05-81E2-4170D2EEBC3F}" dt="2024-03-30T00:15:35.109" v="21" actId="478"/>
          <ac:picMkLst>
            <pc:docMk/>
            <pc:sldMk cId="2091638385" sldId="256"/>
            <ac:picMk id="3" creationId="{FCFE737B-711F-B52C-AB9B-D9B8693FB733}"/>
          </ac:picMkLst>
        </pc:picChg>
        <pc:picChg chg="del">
          <ac:chgData name="Maicon Manoel Benin" userId="10027f71897fcb84" providerId="LiveId" clId="{0962FF28-3250-4E05-81E2-4170D2EEBC3F}" dt="2024-03-30T00:05:28.807" v="0" actId="478"/>
          <ac:picMkLst>
            <pc:docMk/>
            <pc:sldMk cId="2091638385" sldId="256"/>
            <ac:picMk id="5" creationId="{39064BB2-72D2-F18D-747B-0D70CEED2666}"/>
          </ac:picMkLst>
        </pc:picChg>
        <pc:picChg chg="add del mod">
          <ac:chgData name="Maicon Manoel Benin" userId="10027f71897fcb84" providerId="LiveId" clId="{0962FF28-3250-4E05-81E2-4170D2EEBC3F}" dt="2024-03-30T00:17:11.231" v="29" actId="478"/>
          <ac:picMkLst>
            <pc:docMk/>
            <pc:sldMk cId="2091638385" sldId="256"/>
            <ac:picMk id="9" creationId="{57D51D08-348C-C68A-1C82-B5A54CFB5457}"/>
          </ac:picMkLst>
        </pc:picChg>
        <pc:picChg chg="add mod">
          <ac:chgData name="Maicon Manoel Benin" userId="10027f71897fcb84" providerId="LiveId" clId="{0962FF28-3250-4E05-81E2-4170D2EEBC3F}" dt="2024-03-30T00:22:08.164" v="50" actId="1076"/>
          <ac:picMkLst>
            <pc:docMk/>
            <pc:sldMk cId="2091638385" sldId="256"/>
            <ac:picMk id="17" creationId="{0EB9550A-2B96-9B61-5B8F-8464860DB864}"/>
          </ac:picMkLst>
        </pc:picChg>
        <pc:picChg chg="add del mod">
          <ac:chgData name="Maicon Manoel Benin" userId="10027f71897fcb84" providerId="LiveId" clId="{0962FF28-3250-4E05-81E2-4170D2EEBC3F}" dt="2024-03-30T00:23:44.325" v="56" actId="478"/>
          <ac:picMkLst>
            <pc:docMk/>
            <pc:sldMk cId="2091638385" sldId="256"/>
            <ac:picMk id="19" creationId="{2F5CECFC-DB45-00A6-390C-40F822DE9F10}"/>
          </ac:picMkLst>
        </pc:picChg>
      </pc:sldChg>
      <pc:sldChg chg="delSp add del mod delDesignElem">
        <pc:chgData name="Maicon Manoel Benin" userId="10027f71897fcb84" providerId="LiveId" clId="{0962FF28-3250-4E05-81E2-4170D2EEBC3F}" dt="2024-03-30T00:20:45.885" v="43" actId="47"/>
        <pc:sldMkLst>
          <pc:docMk/>
          <pc:sldMk cId="904559510" sldId="257"/>
        </pc:sldMkLst>
        <pc:spChg chg="del">
          <ac:chgData name="Maicon Manoel Benin" userId="10027f71897fcb84" providerId="LiveId" clId="{0962FF28-3250-4E05-81E2-4170D2EEBC3F}" dt="2024-03-30T00:18:22.126" v="33"/>
          <ac:spMkLst>
            <pc:docMk/>
            <pc:sldMk cId="904559510" sldId="257"/>
            <ac:spMk id="8" creationId="{42A4FC2C-047E-45A5-965D-8E1E3BF09BC6}"/>
          </ac:spMkLst>
        </pc:spChg>
        <pc:picChg chg="del">
          <ac:chgData name="Maicon Manoel Benin" userId="10027f71897fcb84" providerId="LiveId" clId="{0962FF28-3250-4E05-81E2-4170D2EEBC3F}" dt="2024-03-30T00:05:37.118" v="3" actId="478"/>
          <ac:picMkLst>
            <pc:docMk/>
            <pc:sldMk cId="904559510" sldId="257"/>
            <ac:picMk id="3" creationId="{5B8C2E23-C904-9315-80AE-44080049FDB9}"/>
          </ac:picMkLst>
        </pc:picChg>
      </pc:sldChg>
      <pc:sldChg chg="delSp del mod delDesignElem">
        <pc:chgData name="Maicon Manoel Benin" userId="10027f71897fcb84" providerId="LiveId" clId="{0962FF28-3250-4E05-81E2-4170D2EEBC3F}" dt="2024-03-30T00:20:47.382" v="44" actId="47"/>
        <pc:sldMkLst>
          <pc:docMk/>
          <pc:sldMk cId="3929889718" sldId="258"/>
        </pc:sldMkLst>
        <pc:spChg chg="del">
          <ac:chgData name="Maicon Manoel Benin" userId="10027f71897fcb84" providerId="LiveId" clId="{0962FF28-3250-4E05-81E2-4170D2EEBC3F}" dt="2024-03-30T00:18:22.126" v="33"/>
          <ac:spMkLst>
            <pc:docMk/>
            <pc:sldMk cId="3929889718" sldId="258"/>
            <ac:spMk id="10" creationId="{42A4FC2C-047E-45A5-965D-8E1E3BF09BC6}"/>
          </ac:spMkLst>
        </pc:spChg>
        <pc:picChg chg="del">
          <ac:chgData name="Maicon Manoel Benin" userId="10027f71897fcb84" providerId="LiveId" clId="{0962FF28-3250-4E05-81E2-4170D2EEBC3F}" dt="2024-03-30T00:05:40.453" v="4" actId="478"/>
          <ac:picMkLst>
            <pc:docMk/>
            <pc:sldMk cId="3929889718" sldId="258"/>
            <ac:picMk id="5" creationId="{39064BB2-72D2-F18D-747B-0D70CEED2666}"/>
          </ac:picMkLst>
        </pc:picChg>
      </pc:sldChg>
      <pc:sldChg chg="new del">
        <pc:chgData name="Maicon Manoel Benin" userId="10027f71897fcb84" providerId="LiveId" clId="{0962FF28-3250-4E05-81E2-4170D2EEBC3F}" dt="2024-03-30T00:20:21.966" v="37" actId="680"/>
        <pc:sldMkLst>
          <pc:docMk/>
          <pc:sldMk cId="3202354211" sldId="259"/>
        </pc:sldMkLst>
      </pc:sldChg>
      <pc:sldChg chg="addSp delSp modSp add mod">
        <pc:chgData name="Maicon Manoel Benin" userId="10027f71897fcb84" providerId="LiveId" clId="{0962FF28-3250-4E05-81E2-4170D2EEBC3F}" dt="2024-03-30T00:29:47.459" v="77" actId="1076"/>
        <pc:sldMkLst>
          <pc:docMk/>
          <pc:sldMk cId="3975020874" sldId="259"/>
        </pc:sldMkLst>
        <pc:spChg chg="add mod">
          <ac:chgData name="Maicon Manoel Benin" userId="10027f71897fcb84" providerId="LiveId" clId="{0962FF28-3250-4E05-81E2-4170D2EEBC3F}" dt="2024-03-30T00:25:56.356" v="63"/>
          <ac:spMkLst>
            <pc:docMk/>
            <pc:sldMk cId="3975020874" sldId="259"/>
            <ac:spMk id="4" creationId="{3F9E951F-1A90-152E-D4ED-8E509D1F84AB}"/>
          </ac:spMkLst>
        </pc:spChg>
        <pc:spChg chg="add mod">
          <ac:chgData name="Maicon Manoel Benin" userId="10027f71897fcb84" providerId="LiveId" clId="{0962FF28-3250-4E05-81E2-4170D2EEBC3F}" dt="2024-03-30T00:25:56.356" v="63"/>
          <ac:spMkLst>
            <pc:docMk/>
            <pc:sldMk cId="3975020874" sldId="259"/>
            <ac:spMk id="5" creationId="{FEABA993-B35A-512D-E8C9-E142F3EDE3B9}"/>
          </ac:spMkLst>
        </pc:spChg>
        <pc:spChg chg="del">
          <ac:chgData name="Maicon Manoel Benin" userId="10027f71897fcb84" providerId="LiveId" clId="{0962FF28-3250-4E05-81E2-4170D2EEBC3F}" dt="2024-03-30T00:20:32.226" v="39" actId="478"/>
          <ac:spMkLst>
            <pc:docMk/>
            <pc:sldMk cId="3975020874" sldId="259"/>
            <ac:spMk id="6" creationId="{62C8E0D9-2FC2-CB7F-ADC3-8FE6715EDC99}"/>
          </ac:spMkLst>
        </pc:spChg>
        <pc:spChg chg="del">
          <ac:chgData name="Maicon Manoel Benin" userId="10027f71897fcb84" providerId="LiveId" clId="{0962FF28-3250-4E05-81E2-4170D2EEBC3F}" dt="2024-03-30T00:20:34.763" v="40" actId="478"/>
          <ac:spMkLst>
            <pc:docMk/>
            <pc:sldMk cId="3975020874" sldId="259"/>
            <ac:spMk id="7" creationId="{26E6CB29-BA39-D55B-0B93-240834F2F460}"/>
          </ac:spMkLst>
        </pc:spChg>
        <pc:spChg chg="del">
          <ac:chgData name="Maicon Manoel Benin" userId="10027f71897fcb84" providerId="LiveId" clId="{0962FF28-3250-4E05-81E2-4170D2EEBC3F}" dt="2024-03-30T00:20:37.248" v="41" actId="478"/>
          <ac:spMkLst>
            <pc:docMk/>
            <pc:sldMk cId="3975020874" sldId="259"/>
            <ac:spMk id="8" creationId="{30E268CE-E20B-CEE3-FDB8-9334530C7914}"/>
          </ac:spMkLst>
        </pc:spChg>
        <pc:spChg chg="add mod">
          <ac:chgData name="Maicon Manoel Benin" userId="10027f71897fcb84" providerId="LiveId" clId="{0962FF28-3250-4E05-81E2-4170D2EEBC3F}" dt="2024-03-30T00:25:56.356" v="63"/>
          <ac:spMkLst>
            <pc:docMk/>
            <pc:sldMk cId="3975020874" sldId="259"/>
            <ac:spMk id="9" creationId="{83D2800D-74E2-D6AA-CDBD-70E84AD8931F}"/>
          </ac:spMkLst>
        </pc:spChg>
        <pc:spChg chg="add mod">
          <ac:chgData name="Maicon Manoel Benin" userId="10027f71897fcb84" providerId="LiveId" clId="{0962FF28-3250-4E05-81E2-4170D2EEBC3F}" dt="2024-03-30T00:25:56.356" v="63"/>
          <ac:spMkLst>
            <pc:docMk/>
            <pc:sldMk cId="3975020874" sldId="259"/>
            <ac:spMk id="10" creationId="{50A0310D-29A7-4B81-634B-EDE838E21E0A}"/>
          </ac:spMkLst>
        </pc:spChg>
        <pc:picChg chg="add mod">
          <ac:chgData name="Maicon Manoel Benin" userId="10027f71897fcb84" providerId="LiveId" clId="{0962FF28-3250-4E05-81E2-4170D2EEBC3F}" dt="2024-03-30T00:25:33.442" v="62" actId="14100"/>
          <ac:picMkLst>
            <pc:docMk/>
            <pc:sldMk cId="3975020874" sldId="259"/>
            <ac:picMk id="3" creationId="{B3E92F9F-3EC4-3FBB-4D3B-14BA3D96746C}"/>
          </ac:picMkLst>
        </pc:picChg>
        <pc:picChg chg="add mod">
          <ac:chgData name="Maicon Manoel Benin" userId="10027f71897fcb84" providerId="LiveId" clId="{0962FF28-3250-4E05-81E2-4170D2EEBC3F}" dt="2024-03-30T00:29:47.459" v="77" actId="1076"/>
          <ac:picMkLst>
            <pc:docMk/>
            <pc:sldMk cId="3975020874" sldId="259"/>
            <ac:picMk id="11" creationId="{D5AE4A72-ECA1-0D18-ACA0-AE8972C232FC}"/>
          </ac:picMkLst>
        </pc:picChg>
        <pc:picChg chg="add mod">
          <ac:chgData name="Maicon Manoel Benin" userId="10027f71897fcb84" providerId="LiveId" clId="{0962FF28-3250-4E05-81E2-4170D2EEBC3F}" dt="2024-03-30T00:29:07.714" v="74"/>
          <ac:picMkLst>
            <pc:docMk/>
            <pc:sldMk cId="3975020874" sldId="259"/>
            <ac:picMk id="12" creationId="{3E5E7C7F-9102-7D24-A860-C344D89D36C5}"/>
          </ac:picMkLst>
        </pc:picChg>
      </pc:sldChg>
      <pc:sldChg chg="addSp modSp add del">
        <pc:chgData name="Maicon Manoel Benin" userId="10027f71897fcb84" providerId="LiveId" clId="{0962FF28-3250-4E05-81E2-4170D2EEBC3F}" dt="2024-03-30T00:30:13.456" v="80" actId="47"/>
        <pc:sldMkLst>
          <pc:docMk/>
          <pc:sldMk cId="3283754637" sldId="260"/>
        </pc:sldMkLst>
        <pc:picChg chg="add mod">
          <ac:chgData name="Maicon Manoel Benin" userId="10027f71897fcb84" providerId="LiveId" clId="{0962FF28-3250-4E05-81E2-4170D2EEBC3F}" dt="2024-03-30T00:29:25.360" v="75"/>
          <ac:picMkLst>
            <pc:docMk/>
            <pc:sldMk cId="3283754637" sldId="260"/>
            <ac:picMk id="2" creationId="{350CEA3C-5ADB-131C-1A52-3EF19374B3F6}"/>
          </ac:picMkLst>
        </pc:picChg>
      </pc:sldChg>
      <pc:sldChg chg="addSp delSp modSp add mod">
        <pc:chgData name="Maicon Manoel Benin" userId="10027f71897fcb84" providerId="LiveId" clId="{0962FF28-3250-4E05-81E2-4170D2EEBC3F}" dt="2024-03-30T00:29:02.278" v="73" actId="1076"/>
        <pc:sldMkLst>
          <pc:docMk/>
          <pc:sldMk cId="436849022" sldId="261"/>
        </pc:sldMkLst>
        <pc:spChg chg="del">
          <ac:chgData name="Maicon Manoel Benin" userId="10027f71897fcb84" providerId="LiveId" clId="{0962FF28-3250-4E05-81E2-4170D2EEBC3F}" dt="2024-03-30T00:27:35.332" v="66" actId="478"/>
          <ac:spMkLst>
            <pc:docMk/>
            <pc:sldMk cId="436849022" sldId="261"/>
            <ac:spMk id="4" creationId="{3F9E951F-1A90-152E-D4ED-8E509D1F84AB}"/>
          </ac:spMkLst>
        </pc:spChg>
        <pc:spChg chg="del">
          <ac:chgData name="Maicon Manoel Benin" userId="10027f71897fcb84" providerId="LiveId" clId="{0962FF28-3250-4E05-81E2-4170D2EEBC3F}" dt="2024-03-30T00:27:38.191" v="67" actId="478"/>
          <ac:spMkLst>
            <pc:docMk/>
            <pc:sldMk cId="436849022" sldId="261"/>
            <ac:spMk id="5" creationId="{FEABA993-B35A-512D-E8C9-E142F3EDE3B9}"/>
          </ac:spMkLst>
        </pc:spChg>
        <pc:spChg chg="del">
          <ac:chgData name="Maicon Manoel Benin" userId="10027f71897fcb84" providerId="LiveId" clId="{0962FF28-3250-4E05-81E2-4170D2EEBC3F}" dt="2024-03-30T00:27:40.741" v="68" actId="478"/>
          <ac:spMkLst>
            <pc:docMk/>
            <pc:sldMk cId="436849022" sldId="261"/>
            <ac:spMk id="9" creationId="{83D2800D-74E2-D6AA-CDBD-70E84AD8931F}"/>
          </ac:spMkLst>
        </pc:spChg>
        <pc:spChg chg="del">
          <ac:chgData name="Maicon Manoel Benin" userId="10027f71897fcb84" providerId="LiveId" clId="{0962FF28-3250-4E05-81E2-4170D2EEBC3F}" dt="2024-03-30T00:27:53.121" v="69" actId="478"/>
          <ac:spMkLst>
            <pc:docMk/>
            <pc:sldMk cId="436849022" sldId="261"/>
            <ac:spMk id="10" creationId="{50A0310D-29A7-4B81-634B-EDE838E21E0A}"/>
          </ac:spMkLst>
        </pc:spChg>
        <pc:picChg chg="add mod">
          <ac:chgData name="Maicon Manoel Benin" userId="10027f71897fcb84" providerId="LiveId" clId="{0962FF28-3250-4E05-81E2-4170D2EEBC3F}" dt="2024-03-30T00:29:02.278" v="73" actId="1076"/>
          <ac:picMkLst>
            <pc:docMk/>
            <pc:sldMk cId="436849022" sldId="261"/>
            <ac:picMk id="6" creationId="{E7D29C6B-4503-43D7-FC59-0E43133B1249}"/>
          </ac:picMkLst>
        </pc:picChg>
        <pc:picChg chg="del">
          <ac:chgData name="Maicon Manoel Benin" userId="10027f71897fcb84" providerId="LiveId" clId="{0962FF28-3250-4E05-81E2-4170D2EEBC3F}" dt="2024-03-30T00:27:55.141" v="70" actId="478"/>
          <ac:picMkLst>
            <pc:docMk/>
            <pc:sldMk cId="436849022" sldId="261"/>
            <ac:picMk id="11" creationId="{D5AE4A72-ECA1-0D18-ACA0-AE8972C232FC}"/>
          </ac:picMkLst>
        </pc:picChg>
      </pc:sldChg>
      <pc:sldChg chg="add del">
        <pc:chgData name="Maicon Manoel Benin" userId="10027f71897fcb84" providerId="LiveId" clId="{0962FF28-3250-4E05-81E2-4170D2EEBC3F}" dt="2024-03-30T00:30:12.071" v="79" actId="47"/>
        <pc:sldMkLst>
          <pc:docMk/>
          <pc:sldMk cId="1657431608" sldId="262"/>
        </pc:sldMkLst>
      </pc:sldChg>
    </pc:docChg>
  </pc:docChgLst>
  <pc:docChgLst>
    <pc:chgData name="Maicon Manoel Benin" userId="10027f71897fcb84" providerId="LiveId" clId="{74036822-51FA-4CEC-AE9E-1E78A80583DB}"/>
    <pc:docChg chg="custSel modSld">
      <pc:chgData name="Maicon Manoel Benin" userId="10027f71897fcb84" providerId="LiveId" clId="{74036822-51FA-4CEC-AE9E-1E78A80583DB}" dt="2024-09-17T22:11:04.143" v="8" actId="14100"/>
      <pc:docMkLst>
        <pc:docMk/>
      </pc:docMkLst>
      <pc:sldChg chg="addSp delSp modSp mod">
        <pc:chgData name="Maicon Manoel Benin" userId="10027f71897fcb84" providerId="LiveId" clId="{74036822-51FA-4CEC-AE9E-1E78A80583DB}" dt="2024-09-17T22:11:04.143" v="8" actId="14100"/>
        <pc:sldMkLst>
          <pc:docMk/>
          <pc:sldMk cId="3975020874" sldId="259"/>
        </pc:sldMkLst>
        <pc:picChg chg="add mod">
          <ac:chgData name="Maicon Manoel Benin" userId="10027f71897fcb84" providerId="LiveId" clId="{74036822-51FA-4CEC-AE9E-1E78A80583DB}" dt="2024-09-17T22:11:04.143" v="8" actId="14100"/>
          <ac:picMkLst>
            <pc:docMk/>
            <pc:sldMk cId="3975020874" sldId="259"/>
            <ac:picMk id="6" creationId="{92D26EDA-3CE3-9A9C-C200-8CD99395E248}"/>
          </ac:picMkLst>
        </pc:picChg>
        <pc:picChg chg="del">
          <ac:chgData name="Maicon Manoel Benin" userId="10027f71897fcb84" providerId="LiveId" clId="{74036822-51FA-4CEC-AE9E-1E78A80583DB}" dt="2024-09-17T22:10:39.848" v="0" actId="478"/>
          <ac:picMkLst>
            <pc:docMk/>
            <pc:sldMk cId="3975020874" sldId="259"/>
            <ac:picMk id="11" creationId="{D5AE4A72-ECA1-0D18-ACA0-AE8972C232FC}"/>
          </ac:picMkLst>
        </pc:picChg>
      </pc:sldChg>
    </pc:docChg>
  </pc:docChgLst>
  <pc:docChgLst>
    <pc:chgData name="Maicon Manoel Benin" userId="10027f71897fcb84" providerId="LiveId" clId="{A4FF6CA2-6AB1-4574-A64C-C744797683B3}"/>
    <pc:docChg chg="custSel addSld modSld sldOrd">
      <pc:chgData name="Maicon Manoel Benin" userId="10027f71897fcb84" providerId="LiveId" clId="{A4FF6CA2-6AB1-4574-A64C-C744797683B3}" dt="2023-06-13T20:30:03.893" v="18" actId="962"/>
      <pc:docMkLst>
        <pc:docMk/>
      </pc:docMkLst>
      <pc:sldChg chg="addSp delSp modSp new mod setBg">
        <pc:chgData name="Maicon Manoel Benin" userId="10027f71897fcb84" providerId="LiveId" clId="{A4FF6CA2-6AB1-4574-A64C-C744797683B3}" dt="2023-06-13T20:27:08.917" v="8"/>
        <pc:sldMkLst>
          <pc:docMk/>
          <pc:sldMk cId="2091638385" sldId="256"/>
        </pc:sldMkLst>
        <pc:spChg chg="del">
          <ac:chgData name="Maicon Manoel Benin" userId="10027f71897fcb84" providerId="LiveId" clId="{A4FF6CA2-6AB1-4574-A64C-C744797683B3}" dt="2023-06-13T20:26:43.104" v="1" actId="478"/>
          <ac:spMkLst>
            <pc:docMk/>
            <pc:sldMk cId="2091638385" sldId="256"/>
            <ac:spMk id="2" creationId="{4EA9C981-95EE-BDC6-80F9-B8832D005095}"/>
          </ac:spMkLst>
        </pc:spChg>
        <pc:spChg chg="del">
          <ac:chgData name="Maicon Manoel Benin" userId="10027f71897fcb84" providerId="LiveId" clId="{A4FF6CA2-6AB1-4574-A64C-C744797683B3}" dt="2023-06-13T20:26:44.259" v="2" actId="478"/>
          <ac:spMkLst>
            <pc:docMk/>
            <pc:sldMk cId="2091638385" sldId="256"/>
            <ac:spMk id="3" creationId="{C1EB8389-9F32-300E-7AF8-9766C0F27833}"/>
          </ac:spMkLst>
        </pc:spChg>
        <pc:spChg chg="add mod">
          <ac:chgData name="Maicon Manoel Benin" userId="10027f71897fcb84" providerId="LiveId" clId="{A4FF6CA2-6AB1-4574-A64C-C744797683B3}" dt="2023-06-13T20:27:08.917" v="8"/>
          <ac:spMkLst>
            <pc:docMk/>
            <pc:sldMk cId="2091638385" sldId="256"/>
            <ac:spMk id="6" creationId="{62C8E0D9-2FC2-CB7F-ADC3-8FE6715EDC99}"/>
          </ac:spMkLst>
        </pc:spChg>
        <pc:spChg chg="add mod">
          <ac:chgData name="Maicon Manoel Benin" userId="10027f71897fcb84" providerId="LiveId" clId="{A4FF6CA2-6AB1-4574-A64C-C744797683B3}" dt="2023-06-13T20:27:08.917" v="8"/>
          <ac:spMkLst>
            <pc:docMk/>
            <pc:sldMk cId="2091638385" sldId="256"/>
            <ac:spMk id="7" creationId="{26E6CB29-BA39-D55B-0B93-240834F2F460}"/>
          </ac:spMkLst>
        </pc:spChg>
        <pc:spChg chg="add mod">
          <ac:chgData name="Maicon Manoel Benin" userId="10027f71897fcb84" providerId="LiveId" clId="{A4FF6CA2-6AB1-4574-A64C-C744797683B3}" dt="2023-06-13T20:27:08.917" v="8"/>
          <ac:spMkLst>
            <pc:docMk/>
            <pc:sldMk cId="2091638385" sldId="256"/>
            <ac:spMk id="8" creationId="{30E268CE-E20B-CEE3-FDB8-9334530C7914}"/>
          </ac:spMkLst>
        </pc:spChg>
        <pc:spChg chg="add">
          <ac:chgData name="Maicon Manoel Benin" userId="10027f71897fcb84" providerId="LiveId" clId="{A4FF6CA2-6AB1-4574-A64C-C744797683B3}" dt="2023-06-13T20:26:53.039" v="5" actId="26606"/>
          <ac:spMkLst>
            <pc:docMk/>
            <pc:sldMk cId="2091638385" sldId="256"/>
            <ac:spMk id="10" creationId="{42A4FC2C-047E-45A5-965D-8E1E3BF09BC6}"/>
          </ac:spMkLst>
        </pc:spChg>
        <pc:picChg chg="add mod">
          <ac:chgData name="Maicon Manoel Benin" userId="10027f71897fcb84" providerId="LiveId" clId="{A4FF6CA2-6AB1-4574-A64C-C744797683B3}" dt="2023-06-13T20:26:55.261" v="7" actId="962"/>
          <ac:picMkLst>
            <pc:docMk/>
            <pc:sldMk cId="2091638385" sldId="256"/>
            <ac:picMk id="5" creationId="{39064BB2-72D2-F18D-747B-0D70CEED2666}"/>
          </ac:picMkLst>
        </pc:picChg>
      </pc:sldChg>
      <pc:sldChg chg="addSp modSp add mod setBg">
        <pc:chgData name="Maicon Manoel Benin" userId="10027f71897fcb84" providerId="LiveId" clId="{A4FF6CA2-6AB1-4574-A64C-C744797683B3}" dt="2023-06-13T20:30:03.893" v="18" actId="962"/>
        <pc:sldMkLst>
          <pc:docMk/>
          <pc:sldMk cId="904559510" sldId="257"/>
        </pc:sldMkLst>
        <pc:spChg chg="add">
          <ac:chgData name="Maicon Manoel Benin" userId="10027f71897fcb84" providerId="LiveId" clId="{A4FF6CA2-6AB1-4574-A64C-C744797683B3}" dt="2023-06-13T20:30:01.380" v="16" actId="26606"/>
          <ac:spMkLst>
            <pc:docMk/>
            <pc:sldMk cId="904559510" sldId="257"/>
            <ac:spMk id="8" creationId="{42A4FC2C-047E-45A5-965D-8E1E3BF09BC6}"/>
          </ac:spMkLst>
        </pc:spChg>
        <pc:picChg chg="add mod">
          <ac:chgData name="Maicon Manoel Benin" userId="10027f71897fcb84" providerId="LiveId" clId="{A4FF6CA2-6AB1-4574-A64C-C744797683B3}" dt="2023-06-13T20:30:03.893" v="18" actId="962"/>
          <ac:picMkLst>
            <pc:docMk/>
            <pc:sldMk cId="904559510" sldId="257"/>
            <ac:picMk id="3" creationId="{5B8C2E23-C904-9315-80AE-44080049FDB9}"/>
          </ac:picMkLst>
        </pc:picChg>
      </pc:sldChg>
      <pc:sldChg chg="delSp add mod ord">
        <pc:chgData name="Maicon Manoel Benin" userId="10027f71897fcb84" providerId="LiveId" clId="{A4FF6CA2-6AB1-4574-A64C-C744797683B3}" dt="2023-06-13T20:27:33.005" v="14" actId="478"/>
        <pc:sldMkLst>
          <pc:docMk/>
          <pc:sldMk cId="3929889718" sldId="258"/>
        </pc:sldMkLst>
        <pc:spChg chg="del">
          <ac:chgData name="Maicon Manoel Benin" userId="10027f71897fcb84" providerId="LiveId" clId="{A4FF6CA2-6AB1-4574-A64C-C744797683B3}" dt="2023-06-13T20:27:31.542" v="13" actId="478"/>
          <ac:spMkLst>
            <pc:docMk/>
            <pc:sldMk cId="3929889718" sldId="258"/>
            <ac:spMk id="6" creationId="{62C8E0D9-2FC2-CB7F-ADC3-8FE6715EDC99}"/>
          </ac:spMkLst>
        </pc:spChg>
        <pc:spChg chg="del">
          <ac:chgData name="Maicon Manoel Benin" userId="10027f71897fcb84" providerId="LiveId" clId="{A4FF6CA2-6AB1-4574-A64C-C744797683B3}" dt="2023-06-13T20:27:29.746" v="12" actId="478"/>
          <ac:spMkLst>
            <pc:docMk/>
            <pc:sldMk cId="3929889718" sldId="258"/>
            <ac:spMk id="7" creationId="{26E6CB29-BA39-D55B-0B93-240834F2F460}"/>
          </ac:spMkLst>
        </pc:spChg>
        <pc:spChg chg="del">
          <ac:chgData name="Maicon Manoel Benin" userId="10027f71897fcb84" providerId="LiveId" clId="{A4FF6CA2-6AB1-4574-A64C-C744797683B3}" dt="2023-06-13T20:27:33.005" v="14" actId="478"/>
          <ac:spMkLst>
            <pc:docMk/>
            <pc:sldMk cId="3929889718" sldId="258"/>
            <ac:spMk id="8" creationId="{30E268CE-E20B-CEE3-FDB8-9334530C791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99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8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203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887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029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642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368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488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612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439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638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6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64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59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415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29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B489D794-8A0F-4820-83DE-BA0C303966A1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0CE71608-271B-48BE-900A-71643FB6CA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580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3E92F9F-3EC4-3FBB-4D3B-14BA3D967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3F9E951F-1A90-152E-D4ED-8E509D1F84AB}"/>
              </a:ext>
            </a:extLst>
          </p:cNvPr>
          <p:cNvSpPr txBox="1"/>
          <p:nvPr/>
        </p:nvSpPr>
        <p:spPr>
          <a:xfrm>
            <a:off x="8157461" y="1014105"/>
            <a:ext cx="3445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3200" dirty="0">
                <a:latin typeface="Abadi" panose="020B0604020104020204" pitchFamily="34" charset="0"/>
              </a:rPr>
              <a:t>Título do trabalho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EABA993-B35A-512D-E8C9-E142F3EDE3B9}"/>
              </a:ext>
            </a:extLst>
          </p:cNvPr>
          <p:cNvSpPr txBox="1"/>
          <p:nvPr/>
        </p:nvSpPr>
        <p:spPr>
          <a:xfrm>
            <a:off x="9334066" y="333881"/>
            <a:ext cx="22685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5000" dirty="0">
                <a:latin typeface="Abadi" panose="020B0604020104020204" pitchFamily="34" charset="0"/>
              </a:rPr>
              <a:t>ARTIGO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3D2800D-74E2-D6AA-CDBD-70E84AD8931F}"/>
              </a:ext>
            </a:extLst>
          </p:cNvPr>
          <p:cNvSpPr txBox="1"/>
          <p:nvPr/>
        </p:nvSpPr>
        <p:spPr>
          <a:xfrm>
            <a:off x="10058624" y="2290920"/>
            <a:ext cx="1544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3200" dirty="0">
                <a:latin typeface="Abadi" panose="020B0604020104020204" pitchFamily="34" charset="0"/>
              </a:rPr>
              <a:t>Autores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0A0310D-29A7-4B81-634B-EDE838E21E0A}"/>
              </a:ext>
            </a:extLst>
          </p:cNvPr>
          <p:cNvSpPr txBox="1"/>
          <p:nvPr/>
        </p:nvSpPr>
        <p:spPr>
          <a:xfrm>
            <a:off x="8891621" y="6115854"/>
            <a:ext cx="12439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Realização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E5E7C7F-9102-7D24-A860-C344D89D3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40" y="5844321"/>
            <a:ext cx="2124371" cy="905001"/>
          </a:xfrm>
          <a:prstGeom prst="rect">
            <a:avLst/>
          </a:prstGeom>
        </p:spPr>
      </p:pic>
      <p:pic>
        <p:nvPicPr>
          <p:cNvPr id="6" name="Imagem 5" descr="Texto, Logotipo, nome da empresa&#10;&#10;Descrição gerada automaticamente">
            <a:extLst>
              <a:ext uri="{FF2B5EF4-FFF2-40B4-BE49-F238E27FC236}">
                <a16:creationId xmlns:a16="http://schemas.microsoft.com/office/drawing/2014/main" id="{92D26EDA-3CE3-9A9C-C200-8CD99395E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625" y="6026891"/>
            <a:ext cx="1217094" cy="58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02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E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3E92F9F-3EC4-3FBB-4D3B-14BA3D967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7D29C6B-4503-43D7-FC59-0E43133B1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40" y="5844321"/>
            <a:ext cx="2124371" cy="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49022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Abadi</vt:lpstr>
      <vt:lpstr>Arial</vt:lpstr>
      <vt:lpstr>Corbel</vt:lpstr>
      <vt:lpstr>Profundidade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Maicon Manoel Benin</dc:creator>
  <cp:lastModifiedBy>Maicon Manoel Benin</cp:lastModifiedBy>
  <cp:revision>1</cp:revision>
  <dcterms:created xsi:type="dcterms:W3CDTF">2023-06-13T20:25:51Z</dcterms:created>
  <dcterms:modified xsi:type="dcterms:W3CDTF">2024-09-17T22:11:12Z</dcterms:modified>
</cp:coreProperties>
</file>