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2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19C2C6D-9A8F-4CE9-9890-80D770853AA7}" type="datetimeFigureOut">
              <a:rPr lang="pt-BR" smtClean="0"/>
              <a:t>13/04/2022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996054-69BF-4614-8895-B9FAD2F9A332}" type="slidenum">
              <a:rPr lang="pt-BR" smtClean="0"/>
              <a:t>‹nº›</a:t>
            </a:fld>
            <a:endParaRPr lang="pt-BR"/>
          </a:p>
        </p:txBody>
      </p:sp>
    </p:spTree>
    <p:extLst>
      <p:ext uri="{BB962C8B-B14F-4D97-AF65-F5344CB8AC3E}">
        <p14:creationId xmlns:p14="http://schemas.microsoft.com/office/powerpoint/2010/main" val="238133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19C2C6D-9A8F-4CE9-9890-80D770853AA7}" type="datetimeFigureOut">
              <a:rPr lang="pt-BR" smtClean="0"/>
              <a:t>13/04/2022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996054-69BF-4614-8895-B9FAD2F9A332}" type="slidenum">
              <a:rPr lang="pt-BR" smtClean="0"/>
              <a:t>‹nº›</a:t>
            </a:fld>
            <a:endParaRPr lang="pt-BR"/>
          </a:p>
        </p:txBody>
      </p:sp>
    </p:spTree>
    <p:extLst>
      <p:ext uri="{BB962C8B-B14F-4D97-AF65-F5344CB8AC3E}">
        <p14:creationId xmlns:p14="http://schemas.microsoft.com/office/powerpoint/2010/main" val="296757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19C2C6D-9A8F-4CE9-9890-80D770853AA7}" type="datetimeFigureOut">
              <a:rPr lang="pt-BR" smtClean="0"/>
              <a:t>13/04/2022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996054-69BF-4614-8895-B9FAD2F9A332}" type="slidenum">
              <a:rPr lang="pt-BR" smtClean="0"/>
              <a:t>‹nº›</a:t>
            </a:fld>
            <a:endParaRPr lang="pt-BR"/>
          </a:p>
        </p:txBody>
      </p:sp>
    </p:spTree>
    <p:extLst>
      <p:ext uri="{BB962C8B-B14F-4D97-AF65-F5344CB8AC3E}">
        <p14:creationId xmlns:p14="http://schemas.microsoft.com/office/powerpoint/2010/main" val="77689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19C2C6D-9A8F-4CE9-9890-80D770853AA7}" type="datetimeFigureOut">
              <a:rPr lang="pt-BR" smtClean="0"/>
              <a:t>13/04/2022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996054-69BF-4614-8895-B9FAD2F9A332}" type="slidenum">
              <a:rPr lang="pt-BR" smtClean="0"/>
              <a:t>‹nº›</a:t>
            </a:fld>
            <a:endParaRPr lang="pt-BR"/>
          </a:p>
        </p:txBody>
      </p:sp>
    </p:spTree>
    <p:extLst>
      <p:ext uri="{BB962C8B-B14F-4D97-AF65-F5344CB8AC3E}">
        <p14:creationId xmlns:p14="http://schemas.microsoft.com/office/powerpoint/2010/main" val="33062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19C2C6D-9A8F-4CE9-9890-80D770853AA7}" type="datetimeFigureOut">
              <a:rPr lang="pt-BR" smtClean="0"/>
              <a:t>13/04/2022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996054-69BF-4614-8895-B9FAD2F9A332}" type="slidenum">
              <a:rPr lang="pt-BR" smtClean="0"/>
              <a:t>‹nº›</a:t>
            </a:fld>
            <a:endParaRPr lang="pt-BR"/>
          </a:p>
        </p:txBody>
      </p:sp>
    </p:spTree>
    <p:extLst>
      <p:ext uri="{BB962C8B-B14F-4D97-AF65-F5344CB8AC3E}">
        <p14:creationId xmlns:p14="http://schemas.microsoft.com/office/powerpoint/2010/main" val="126350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19C2C6D-9A8F-4CE9-9890-80D770853AA7}" type="datetimeFigureOut">
              <a:rPr lang="pt-BR" smtClean="0"/>
              <a:t>13/04/2022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996054-69BF-4614-8895-B9FAD2F9A332}" type="slidenum">
              <a:rPr lang="pt-BR" smtClean="0"/>
              <a:t>‹nº›</a:t>
            </a:fld>
            <a:endParaRPr lang="pt-BR"/>
          </a:p>
        </p:txBody>
      </p:sp>
    </p:spTree>
    <p:extLst>
      <p:ext uri="{BB962C8B-B14F-4D97-AF65-F5344CB8AC3E}">
        <p14:creationId xmlns:p14="http://schemas.microsoft.com/office/powerpoint/2010/main" val="74320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19C2C6D-9A8F-4CE9-9890-80D770853AA7}" type="datetimeFigureOut">
              <a:rPr lang="pt-BR" smtClean="0"/>
              <a:t>13/04/2022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6996054-69BF-4614-8895-B9FAD2F9A332}" type="slidenum">
              <a:rPr lang="pt-BR" smtClean="0"/>
              <a:t>‹nº›</a:t>
            </a:fld>
            <a:endParaRPr lang="pt-BR"/>
          </a:p>
        </p:txBody>
      </p:sp>
    </p:spTree>
    <p:extLst>
      <p:ext uri="{BB962C8B-B14F-4D97-AF65-F5344CB8AC3E}">
        <p14:creationId xmlns:p14="http://schemas.microsoft.com/office/powerpoint/2010/main" val="260453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19C2C6D-9A8F-4CE9-9890-80D770853AA7}" type="datetimeFigureOut">
              <a:rPr lang="pt-BR" smtClean="0"/>
              <a:t>13/04/2022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6996054-69BF-4614-8895-B9FAD2F9A332}" type="slidenum">
              <a:rPr lang="pt-BR" smtClean="0"/>
              <a:t>‹nº›</a:t>
            </a:fld>
            <a:endParaRPr lang="pt-BR"/>
          </a:p>
        </p:txBody>
      </p:sp>
    </p:spTree>
    <p:extLst>
      <p:ext uri="{BB962C8B-B14F-4D97-AF65-F5344CB8AC3E}">
        <p14:creationId xmlns:p14="http://schemas.microsoft.com/office/powerpoint/2010/main" val="203780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19C2C6D-9A8F-4CE9-9890-80D770853AA7}" type="datetimeFigureOut">
              <a:rPr lang="pt-BR" smtClean="0"/>
              <a:t>13/04/2022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6996054-69BF-4614-8895-B9FAD2F9A332}" type="slidenum">
              <a:rPr lang="pt-BR" smtClean="0"/>
              <a:t>‹nº›</a:t>
            </a:fld>
            <a:endParaRPr lang="pt-BR"/>
          </a:p>
        </p:txBody>
      </p:sp>
    </p:spTree>
    <p:extLst>
      <p:ext uri="{BB962C8B-B14F-4D97-AF65-F5344CB8AC3E}">
        <p14:creationId xmlns:p14="http://schemas.microsoft.com/office/powerpoint/2010/main" val="150016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19C2C6D-9A8F-4CE9-9890-80D770853AA7}" type="datetimeFigureOut">
              <a:rPr lang="pt-BR" smtClean="0"/>
              <a:t>13/04/2022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996054-69BF-4614-8895-B9FAD2F9A332}" type="slidenum">
              <a:rPr lang="pt-BR" smtClean="0"/>
              <a:t>‹nº›</a:t>
            </a:fld>
            <a:endParaRPr lang="pt-BR"/>
          </a:p>
        </p:txBody>
      </p:sp>
    </p:spTree>
    <p:extLst>
      <p:ext uri="{BB962C8B-B14F-4D97-AF65-F5344CB8AC3E}">
        <p14:creationId xmlns:p14="http://schemas.microsoft.com/office/powerpoint/2010/main" val="13755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19C2C6D-9A8F-4CE9-9890-80D770853AA7}" type="datetimeFigureOut">
              <a:rPr lang="pt-BR" smtClean="0"/>
              <a:t>13/04/2022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996054-69BF-4614-8895-B9FAD2F9A332}" type="slidenum">
              <a:rPr lang="pt-BR" smtClean="0"/>
              <a:t>‹nº›</a:t>
            </a:fld>
            <a:endParaRPr lang="pt-BR"/>
          </a:p>
        </p:txBody>
      </p:sp>
    </p:spTree>
    <p:extLst>
      <p:ext uri="{BB962C8B-B14F-4D97-AF65-F5344CB8AC3E}">
        <p14:creationId xmlns:p14="http://schemas.microsoft.com/office/powerpoint/2010/main" val="193148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C2C6D-9A8F-4CE9-9890-80D770853AA7}" type="datetimeFigureOut">
              <a:rPr lang="pt-BR" smtClean="0"/>
              <a:t>13/04/2022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96054-69BF-4614-8895-B9FAD2F9A332}" type="slidenum">
              <a:rPr lang="pt-BR" smtClean="0"/>
              <a:t>‹nº›</a:t>
            </a:fld>
            <a:endParaRPr lang="pt-BR"/>
          </a:p>
        </p:txBody>
      </p:sp>
    </p:spTree>
    <p:extLst>
      <p:ext uri="{BB962C8B-B14F-4D97-AF65-F5344CB8AC3E}">
        <p14:creationId xmlns:p14="http://schemas.microsoft.com/office/powerpoint/2010/main" val="422735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117" y="2565176"/>
            <a:ext cx="7997765" cy="1519576"/>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363" y="5573745"/>
            <a:ext cx="1881272" cy="604515"/>
          </a:xfrm>
          <a:prstGeom prst="rect">
            <a:avLst/>
          </a:prstGeom>
        </p:spPr>
      </p:pic>
    </p:spTree>
    <p:extLst>
      <p:ext uri="{BB962C8B-B14F-4D97-AF65-F5344CB8AC3E}">
        <p14:creationId xmlns:p14="http://schemas.microsoft.com/office/powerpoint/2010/main" val="366276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8340" y="329497"/>
            <a:ext cx="1026952" cy="329994"/>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682" y="280891"/>
            <a:ext cx="1992631" cy="378600"/>
          </a:xfrm>
          <a:prstGeom prst="rect">
            <a:avLst/>
          </a:prstGeom>
        </p:spPr>
      </p:pic>
      <p:sp>
        <p:nvSpPr>
          <p:cNvPr id="7" name="CaixaDeTexto 6"/>
          <p:cNvSpPr txBox="1"/>
          <p:nvPr/>
        </p:nvSpPr>
        <p:spPr>
          <a:xfrm>
            <a:off x="2415396" y="2484408"/>
            <a:ext cx="7108166" cy="1107996"/>
          </a:xfrm>
          <a:prstGeom prst="rect">
            <a:avLst/>
          </a:prstGeom>
          <a:noFill/>
        </p:spPr>
        <p:txBody>
          <a:bodyPr wrap="square" rtlCol="0">
            <a:spAutoFit/>
          </a:bodyPr>
          <a:lstStyle/>
          <a:p>
            <a:pPr algn="ctr"/>
            <a:r>
              <a:rPr lang="pt-BR" sz="6600" b="1" dirty="0" smtClean="0">
                <a:solidFill>
                  <a:schemeClr val="tx1">
                    <a:lumMod val="85000"/>
                    <a:lumOff val="15000"/>
                  </a:schemeClr>
                </a:solidFill>
              </a:rPr>
              <a:t>TÍTULO CENTRAL</a:t>
            </a:r>
            <a:endParaRPr lang="pt-BR" sz="6600" b="1" dirty="0">
              <a:solidFill>
                <a:schemeClr val="tx1">
                  <a:lumMod val="85000"/>
                  <a:lumOff val="15000"/>
                </a:schemeClr>
              </a:solidFill>
            </a:endParaRPr>
          </a:p>
        </p:txBody>
      </p:sp>
      <p:sp>
        <p:nvSpPr>
          <p:cNvPr id="8" name="CaixaDeTexto 7"/>
          <p:cNvSpPr txBox="1"/>
          <p:nvPr/>
        </p:nvSpPr>
        <p:spPr>
          <a:xfrm>
            <a:off x="2415396" y="3601031"/>
            <a:ext cx="7108166" cy="584775"/>
          </a:xfrm>
          <a:prstGeom prst="rect">
            <a:avLst/>
          </a:prstGeom>
          <a:noFill/>
        </p:spPr>
        <p:txBody>
          <a:bodyPr wrap="square" rtlCol="0">
            <a:spAutoFit/>
          </a:bodyPr>
          <a:lstStyle/>
          <a:p>
            <a:pPr algn="ctr"/>
            <a:r>
              <a:rPr lang="pt-BR" sz="3200" dirty="0" smtClean="0">
                <a:solidFill>
                  <a:schemeClr val="tx1">
                    <a:lumMod val="85000"/>
                    <a:lumOff val="15000"/>
                  </a:schemeClr>
                </a:solidFill>
              </a:rPr>
              <a:t>Subtítulo</a:t>
            </a:r>
            <a:endParaRPr lang="pt-BR" sz="3200" dirty="0">
              <a:solidFill>
                <a:schemeClr val="tx1">
                  <a:lumMod val="85000"/>
                  <a:lumOff val="15000"/>
                </a:schemeClr>
              </a:solidFill>
            </a:endParaRPr>
          </a:p>
        </p:txBody>
      </p:sp>
    </p:spTree>
    <p:extLst>
      <p:ext uri="{BB962C8B-B14F-4D97-AF65-F5344CB8AC3E}">
        <p14:creationId xmlns:p14="http://schemas.microsoft.com/office/powerpoint/2010/main" val="349347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8340" y="329497"/>
            <a:ext cx="1026952" cy="329994"/>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682" y="280891"/>
            <a:ext cx="1992631" cy="378600"/>
          </a:xfrm>
          <a:prstGeom prst="rect">
            <a:avLst/>
          </a:prstGeom>
        </p:spPr>
      </p:pic>
      <p:sp>
        <p:nvSpPr>
          <p:cNvPr id="10" name="CaixaDeTexto 9"/>
          <p:cNvSpPr txBox="1"/>
          <p:nvPr/>
        </p:nvSpPr>
        <p:spPr>
          <a:xfrm>
            <a:off x="259682" y="1058339"/>
            <a:ext cx="5469147" cy="461665"/>
          </a:xfrm>
          <a:prstGeom prst="rect">
            <a:avLst/>
          </a:prstGeom>
          <a:solidFill>
            <a:schemeClr val="tx1">
              <a:lumMod val="85000"/>
              <a:lumOff val="15000"/>
            </a:schemeClr>
          </a:solidFill>
        </p:spPr>
        <p:txBody>
          <a:bodyPr wrap="square" rtlCol="0">
            <a:spAutoFit/>
          </a:bodyPr>
          <a:lstStyle/>
          <a:p>
            <a:r>
              <a:rPr lang="pt-BR" sz="2400" b="1" dirty="0" smtClean="0">
                <a:solidFill>
                  <a:schemeClr val="bg1"/>
                </a:solidFill>
              </a:rPr>
              <a:t>TÍTULO</a:t>
            </a:r>
            <a:endParaRPr lang="pt-BR" sz="2400" b="1" dirty="0">
              <a:solidFill>
                <a:schemeClr val="bg1"/>
              </a:solidFill>
            </a:endParaRPr>
          </a:p>
        </p:txBody>
      </p:sp>
      <p:sp>
        <p:nvSpPr>
          <p:cNvPr id="11" name="CaixaDeTexto 10"/>
          <p:cNvSpPr txBox="1"/>
          <p:nvPr/>
        </p:nvSpPr>
        <p:spPr>
          <a:xfrm>
            <a:off x="259682" y="1536482"/>
            <a:ext cx="5469147" cy="307777"/>
          </a:xfrm>
          <a:prstGeom prst="rect">
            <a:avLst/>
          </a:prstGeom>
          <a:noFill/>
          <a:ln>
            <a:noFill/>
          </a:ln>
        </p:spPr>
        <p:txBody>
          <a:bodyPr wrap="square" rtlCol="0">
            <a:spAutoFit/>
          </a:bodyPr>
          <a:lstStyle/>
          <a:p>
            <a:r>
              <a:rPr lang="pt-BR" sz="1400" b="1" dirty="0" smtClean="0">
                <a:solidFill>
                  <a:schemeClr val="tx1">
                    <a:lumMod val="85000"/>
                    <a:lumOff val="15000"/>
                  </a:schemeClr>
                </a:solidFill>
              </a:rPr>
              <a:t>Subtítulo</a:t>
            </a:r>
            <a:endParaRPr lang="pt-BR" sz="1400" b="1" dirty="0">
              <a:solidFill>
                <a:schemeClr val="tx1">
                  <a:lumMod val="85000"/>
                  <a:lumOff val="15000"/>
                </a:schemeClr>
              </a:solidFill>
            </a:endParaRPr>
          </a:p>
        </p:txBody>
      </p:sp>
      <p:sp>
        <p:nvSpPr>
          <p:cNvPr id="12" name="CaixaDeTexto 11"/>
          <p:cNvSpPr txBox="1"/>
          <p:nvPr/>
        </p:nvSpPr>
        <p:spPr>
          <a:xfrm>
            <a:off x="259682" y="1918852"/>
            <a:ext cx="5469147" cy="4401205"/>
          </a:xfrm>
          <a:prstGeom prst="rect">
            <a:avLst/>
          </a:prstGeom>
          <a:noFill/>
          <a:ln>
            <a:noFill/>
          </a:ln>
        </p:spPr>
        <p:txBody>
          <a:bodyPr wrap="square" rtlCol="0">
            <a:spAutoFit/>
          </a:bodyPr>
          <a:lstStyle/>
          <a:p>
            <a:r>
              <a:rPr lang="en-US" sz="1400" dirty="0">
                <a:solidFill>
                  <a:schemeClr val="bg2">
                    <a:lumMod val="10000"/>
                  </a:schemeClr>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bg2">
                    <a:lumMod val="10000"/>
                  </a:schemeClr>
                </a:solidFill>
              </a:rPr>
              <a:t>popularised</a:t>
            </a:r>
            <a:r>
              <a:rPr lang="en-US" sz="1400" dirty="0">
                <a:solidFill>
                  <a:schemeClr val="bg2">
                    <a:lumMod val="10000"/>
                  </a:schemeClr>
                </a:solidFill>
              </a:rPr>
              <a:t> in the 1960s with the release of </a:t>
            </a:r>
            <a:r>
              <a:rPr lang="en-US" sz="1400" dirty="0" err="1">
                <a:solidFill>
                  <a:schemeClr val="bg2">
                    <a:lumMod val="10000"/>
                  </a:schemeClr>
                </a:solidFill>
              </a:rPr>
              <a:t>Letraset</a:t>
            </a:r>
            <a:r>
              <a:rPr lang="en-US" sz="1400" dirty="0">
                <a:solidFill>
                  <a:schemeClr val="bg2">
                    <a:lumMod val="10000"/>
                  </a:schemeClr>
                </a:solidFill>
              </a:rPr>
              <a:t> sheets containing Lorem Ipsum passages, and more recently with desktop publishing software like Aldus PageMaker including versions of Lorem Ipsum</a:t>
            </a:r>
            <a:r>
              <a:rPr lang="en-US" sz="1400" dirty="0" smtClean="0">
                <a:solidFill>
                  <a:schemeClr val="bg2">
                    <a:lumMod val="10000"/>
                  </a:schemeClr>
                </a:solidFill>
              </a:rPr>
              <a:t>.</a:t>
            </a:r>
          </a:p>
          <a:p>
            <a:r>
              <a:rPr lang="en-US" sz="1400" dirty="0">
                <a:solidFill>
                  <a:schemeClr val="bg2">
                    <a:lumMod val="10000"/>
                  </a:schemeClr>
                </a:solidFill>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bg2">
                    <a:lumMod val="10000"/>
                  </a:schemeClr>
                </a:solidFill>
              </a:rPr>
              <a:t>consectetur</a:t>
            </a:r>
            <a:r>
              <a:rPr lang="en-US" sz="1400" dirty="0">
                <a:solidFill>
                  <a:schemeClr val="bg2">
                    <a:lumMod val="10000"/>
                  </a:schemeClr>
                </a:solidFill>
              </a:rPr>
              <a:t>, from a Lorem Ipsum passage, and going through the cites of the word in classical literature, discovered the undoubtable source. Lorem Ipsum comes from sections 1.10.32 and 1.10.33 of "de </a:t>
            </a:r>
            <a:r>
              <a:rPr lang="en-US" sz="1400" dirty="0" err="1">
                <a:solidFill>
                  <a:schemeClr val="bg2">
                    <a:lumMod val="10000"/>
                  </a:schemeClr>
                </a:solidFill>
              </a:rPr>
              <a:t>Finibus</a:t>
            </a:r>
            <a:r>
              <a:rPr lang="en-US" sz="1400" dirty="0">
                <a:solidFill>
                  <a:schemeClr val="bg2">
                    <a:lumMod val="10000"/>
                  </a:schemeClr>
                </a:solidFill>
              </a:rPr>
              <a:t> </a:t>
            </a:r>
            <a:r>
              <a:rPr lang="en-US" sz="1400" dirty="0" err="1">
                <a:solidFill>
                  <a:schemeClr val="bg2">
                    <a:lumMod val="10000"/>
                  </a:schemeClr>
                </a:solidFill>
              </a:rPr>
              <a:t>Bonorum</a:t>
            </a:r>
            <a:r>
              <a:rPr lang="en-US" sz="1400" dirty="0">
                <a:solidFill>
                  <a:schemeClr val="bg2">
                    <a:lumMod val="10000"/>
                  </a:schemeClr>
                </a:solidFill>
              </a:rPr>
              <a:t> et </a:t>
            </a:r>
            <a:r>
              <a:rPr lang="en-US" sz="1400" dirty="0" err="1">
                <a:solidFill>
                  <a:schemeClr val="bg2">
                    <a:lumMod val="10000"/>
                  </a:schemeClr>
                </a:solidFill>
              </a:rPr>
              <a:t>Malorum</a:t>
            </a:r>
            <a:r>
              <a:rPr lang="en-US" sz="1400" dirty="0">
                <a:solidFill>
                  <a:schemeClr val="bg2">
                    <a:lumMod val="10000"/>
                  </a:schemeClr>
                </a:solidFill>
              </a:rPr>
              <a:t>" (The Extremes of Good and Evil) by Cicero, written in 45 BC. This book is a treatise on the theory of ethics, very popular during the Renaissance. The first line of Lorem Ipsum, "Lorem ipsum dolor sit </a:t>
            </a:r>
            <a:r>
              <a:rPr lang="en-US" sz="1400" dirty="0" err="1">
                <a:solidFill>
                  <a:schemeClr val="bg2">
                    <a:lumMod val="10000"/>
                  </a:schemeClr>
                </a:solidFill>
              </a:rPr>
              <a:t>amet</a:t>
            </a:r>
            <a:r>
              <a:rPr lang="en-US" sz="1400" dirty="0">
                <a:solidFill>
                  <a:schemeClr val="bg2">
                    <a:lumMod val="10000"/>
                  </a:schemeClr>
                </a:solidFill>
              </a:rPr>
              <a:t>..", comes from a line in section 1.10.32.</a:t>
            </a:r>
            <a:endParaRPr lang="pt-BR" sz="1400" dirty="0">
              <a:solidFill>
                <a:schemeClr val="bg2">
                  <a:lumMod val="10000"/>
                </a:schemeClr>
              </a:solidFill>
            </a:endParaRPr>
          </a:p>
        </p:txBody>
      </p:sp>
      <p:sp>
        <p:nvSpPr>
          <p:cNvPr id="13" name="CaixaDeTexto 12"/>
          <p:cNvSpPr txBox="1"/>
          <p:nvPr/>
        </p:nvSpPr>
        <p:spPr>
          <a:xfrm>
            <a:off x="6023565" y="2226595"/>
            <a:ext cx="5469147" cy="2462213"/>
          </a:xfrm>
          <a:prstGeom prst="rect">
            <a:avLst/>
          </a:prstGeom>
          <a:noFill/>
          <a:ln>
            <a:noFill/>
          </a:ln>
        </p:spPr>
        <p:txBody>
          <a:bodyPr wrap="square" rtlCol="0">
            <a:spAutoFit/>
          </a:bodyPr>
          <a:lstStyle/>
          <a:p>
            <a:r>
              <a:rPr lang="en-US" sz="1400" b="1" dirty="0">
                <a:solidFill>
                  <a:schemeClr val="bg2">
                    <a:lumMod val="10000"/>
                  </a:schemeClr>
                </a:solidFill>
              </a:rPr>
              <a:t>Why do we use it</a:t>
            </a:r>
            <a:r>
              <a:rPr lang="en-US" sz="1400" b="1" dirty="0" smtClean="0">
                <a:solidFill>
                  <a:schemeClr val="bg2">
                    <a:lumMod val="10000"/>
                  </a:schemeClr>
                </a:solidFill>
              </a:rPr>
              <a:t>?</a:t>
            </a:r>
          </a:p>
          <a:p>
            <a:endParaRPr lang="en-US" sz="1400" b="1" dirty="0">
              <a:solidFill>
                <a:schemeClr val="bg2">
                  <a:lumMod val="10000"/>
                </a:schemeClr>
              </a:solidFill>
            </a:endParaRPr>
          </a:p>
          <a:p>
            <a:r>
              <a:rPr lang="en-US" sz="1400" dirty="0">
                <a:solidFill>
                  <a:schemeClr val="bg2">
                    <a:lumMod val="10000"/>
                  </a:schemeClr>
                </a:solidFill>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400" dirty="0" err="1">
                <a:solidFill>
                  <a:schemeClr val="bg2">
                    <a:lumMod val="10000"/>
                  </a:schemeClr>
                </a:solidFill>
              </a:rPr>
              <a:t>humour</a:t>
            </a:r>
            <a:r>
              <a:rPr lang="en-US" sz="1400" dirty="0">
                <a:solidFill>
                  <a:schemeClr val="bg2">
                    <a:lumMod val="10000"/>
                  </a:schemeClr>
                </a:solidFill>
              </a:rPr>
              <a:t> and the like).</a:t>
            </a:r>
            <a:endParaRPr lang="pt-BR" sz="1400" dirty="0">
              <a:solidFill>
                <a:schemeClr val="bg2">
                  <a:lumMod val="10000"/>
                </a:schemeClr>
              </a:solidFill>
            </a:endParaRPr>
          </a:p>
        </p:txBody>
      </p:sp>
    </p:spTree>
    <p:extLst>
      <p:ext uri="{BB962C8B-B14F-4D97-AF65-F5344CB8AC3E}">
        <p14:creationId xmlns:p14="http://schemas.microsoft.com/office/powerpoint/2010/main" val="268787918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378</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vt:i4>
      </vt:variant>
    </vt:vector>
  </HeadingPairs>
  <TitlesOfParts>
    <vt:vector size="7" baseType="lpstr">
      <vt:lpstr>Arial</vt:lpstr>
      <vt:lpstr>Calibri</vt:lpstr>
      <vt:lpstr>Calibri Light</vt:lpstr>
      <vt:lpstr>Tema do Office</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marketing</dc:creator>
  <cp:lastModifiedBy>marketing</cp:lastModifiedBy>
  <cp:revision>2</cp:revision>
  <dcterms:created xsi:type="dcterms:W3CDTF">2022-04-13T20:37:23Z</dcterms:created>
  <dcterms:modified xsi:type="dcterms:W3CDTF">2022-04-13T20:38:58Z</dcterms:modified>
</cp:coreProperties>
</file>