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767276-4121-40ED-A1C1-BACD0D5B3760}" v="3" dt="2021-10-04T18:35:32.2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63" d="100"/>
          <a:sy n="63" d="100"/>
        </p:scale>
        <p:origin x="52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D881E-F762-4DC0-9F3A-E7CB90BFB2B6}" type="datetimeFigureOut">
              <a:rPr lang="pt-BR" smtClean="0"/>
              <a:t>04/10/2021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46F7F-FD4F-4347-AC32-5C437B96AAB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676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DC4B9-7A2A-49F8-8F93-7DF80D920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418" y="1122363"/>
            <a:ext cx="9144000" cy="313066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1C99C8-56D5-496C-892F-2C3DD58B5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418" y="4431374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pic>
        <p:nvPicPr>
          <p:cNvPr id="8" name="Imagem 17" descr="ufersa.jpg">
            <a:extLst>
              <a:ext uri="{FF2B5EF4-FFF2-40B4-BE49-F238E27FC236}">
                <a16:creationId xmlns:a16="http://schemas.microsoft.com/office/drawing/2014/main" id="{9E6DB87E-CB8A-4B85-894F-EF9953109C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654696" y="5084030"/>
            <a:ext cx="870318" cy="25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m 8" descr="logo cnpq.jpg">
            <a:extLst>
              <a:ext uri="{FF2B5EF4-FFF2-40B4-BE49-F238E27FC236}">
                <a16:creationId xmlns:a16="http://schemas.microsoft.com/office/drawing/2014/main" id="{541FE09C-E15F-45DE-9533-BBE8DD626C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636308" y="4431374"/>
            <a:ext cx="783287" cy="365126"/>
          </a:xfrm>
          <a:prstGeom prst="rect">
            <a:avLst/>
          </a:prstGeom>
        </p:spPr>
      </p:pic>
      <p:pic>
        <p:nvPicPr>
          <p:cNvPr id="10" name="Picture 2" descr="Resultado de imagem para proppg ufersa">
            <a:extLst>
              <a:ext uri="{FF2B5EF4-FFF2-40B4-BE49-F238E27FC236}">
                <a16:creationId xmlns:a16="http://schemas.microsoft.com/office/drawing/2014/main" id="{5A43AAAD-C3D4-466B-81D0-131B11F56C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08" y="5628125"/>
            <a:ext cx="751104" cy="484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1A1AE03E-057B-4BA8-AAAE-1EB7265871F2}"/>
              </a:ext>
            </a:extLst>
          </p:cNvPr>
          <p:cNvSpPr/>
          <p:nvPr userDrawn="1"/>
        </p:nvSpPr>
        <p:spPr>
          <a:xfrm>
            <a:off x="248193" y="640080"/>
            <a:ext cx="11517786" cy="579415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\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179BEA6-7BFC-42DF-A0DE-063B27DF1DC8}"/>
              </a:ext>
            </a:extLst>
          </p:cNvPr>
          <p:cNvSpPr/>
          <p:nvPr userDrawn="1"/>
        </p:nvSpPr>
        <p:spPr>
          <a:xfrm>
            <a:off x="400593" y="792480"/>
            <a:ext cx="11517786" cy="5794150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\</a:t>
            </a:r>
          </a:p>
        </p:txBody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22D70944-1FAC-4534-A649-ECF6569D07A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44" y="271370"/>
            <a:ext cx="4957398" cy="130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12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21D6BD-02A9-4F6C-A8EE-BE9BB745D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6CCCEF-29FF-4A3B-84F9-DE6F1B167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BE0440CF-0BB4-4334-BE1E-8FEFF37D6EFC}"/>
              </a:ext>
            </a:extLst>
          </p:cNvPr>
          <p:cNvSpPr/>
          <p:nvPr userDrawn="1"/>
        </p:nvSpPr>
        <p:spPr>
          <a:xfrm>
            <a:off x="248193" y="212725"/>
            <a:ext cx="11499670" cy="6221505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\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E7684FB-0D95-4F80-AE0F-DC4B5D3C2FFE}"/>
              </a:ext>
            </a:extLst>
          </p:cNvPr>
          <p:cNvSpPr/>
          <p:nvPr userDrawn="1"/>
        </p:nvSpPr>
        <p:spPr>
          <a:xfrm>
            <a:off x="400593" y="365125"/>
            <a:ext cx="11499670" cy="6221505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\</a:t>
            </a:r>
          </a:p>
        </p:txBody>
      </p:sp>
      <p:sp>
        <p:nvSpPr>
          <p:cNvPr id="11" name="Espaço Reservado para Número de Slide 6">
            <a:extLst>
              <a:ext uri="{FF2B5EF4-FFF2-40B4-BE49-F238E27FC236}">
                <a16:creationId xmlns:a16="http://schemas.microsoft.com/office/drawing/2014/main" id="{75CDFEEB-47A1-49EB-8464-329D624DF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7755" y="60151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BACD71B-FEFB-4892-B28D-E92DB2C6545E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2" name="Imagem 11" descr="Logotipo&#10;&#10;Descrição gerada automaticamente">
            <a:extLst>
              <a:ext uri="{FF2B5EF4-FFF2-40B4-BE49-F238E27FC236}">
                <a16:creationId xmlns:a16="http://schemas.microsoft.com/office/drawing/2014/main" id="{918879E2-6F00-49C8-9BF0-7188EC0AA2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3280"/>
            <a:ext cx="3521641" cy="92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6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8D98E7-5063-414F-B7EE-AB7254024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444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923058-6F4A-4C6F-B32A-04408A56F8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444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01130C5-7F89-4486-8602-EC3ED3F78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5444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5D3818E-2AE6-4B68-836B-59378339A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7755" y="60151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BACD71B-FEFB-4892-B28D-E92DB2C6545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6AAE6E9A-11A5-496E-AD8D-59F3AC7268D9}"/>
              </a:ext>
            </a:extLst>
          </p:cNvPr>
          <p:cNvSpPr/>
          <p:nvPr userDrawn="1"/>
        </p:nvSpPr>
        <p:spPr>
          <a:xfrm>
            <a:off x="248193" y="212725"/>
            <a:ext cx="11499670" cy="6221505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\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A9126B3D-A3B6-4453-B9A0-D003B1A49630}"/>
              </a:ext>
            </a:extLst>
          </p:cNvPr>
          <p:cNvSpPr/>
          <p:nvPr userDrawn="1"/>
        </p:nvSpPr>
        <p:spPr>
          <a:xfrm>
            <a:off x="400593" y="365125"/>
            <a:ext cx="11499670" cy="6221505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\</a:t>
            </a:r>
          </a:p>
        </p:txBody>
      </p: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AA5DFF90-2F46-4BED-9658-ECCA045311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3280"/>
            <a:ext cx="3521641" cy="92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27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1EE1E2C-EECA-4489-9787-B8DB9FD28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3900C5-31E6-48AC-BCE6-FE1B05A28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0F7A02-E5DF-41A2-988C-71FDFA4F9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40C8C3-73C8-43ED-8E4A-8211696471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4E85C4-BDFD-42F0-AAE1-49DFB3080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CD71B-FEFB-4892-B28D-E92DB2C654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430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64DCCC-A73C-4601-BC18-E9916E555F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6566D93-5389-4F18-846D-271DAE97DD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687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Thaiseany Freitas Rêgo</dc:creator>
  <cp:lastModifiedBy>Thaiseany Freitas Rêgo</cp:lastModifiedBy>
  <cp:revision>11</cp:revision>
  <dcterms:created xsi:type="dcterms:W3CDTF">2018-09-10T19:45:07Z</dcterms:created>
  <dcterms:modified xsi:type="dcterms:W3CDTF">2021-10-04T18:36:01Z</dcterms:modified>
</cp:coreProperties>
</file>