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notesMasterIdLst>
    <p:notesMasterId r:id="rId13"/>
  </p:notesMasterIdLst>
  <p:sldIdLst>
    <p:sldId id="256" r:id="rId14"/>
  </p:sldIdLst>
  <p:sldSz cx="34290000" cy="41910000"/>
  <p:notesSz cx="6858000" cy="90281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1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mover o slide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Clique para editar o formato de notas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&lt;cabeçalho&gt;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85A6D164-37EC-44C6-AC17-44576CB28BB2}" type="slidenum"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ldImg"/>
          </p:nvPr>
        </p:nvSpPr>
        <p:spPr>
          <a:xfrm>
            <a:off x="2044800" y="677880"/>
            <a:ext cx="2768040" cy="3384000"/>
          </a:xfrm>
          <a:prstGeom prst="rect">
            <a:avLst/>
          </a:prstGeom>
          <a:ln w="0">
            <a:noFill/>
          </a:ln>
        </p:spPr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85800" y="4287960"/>
            <a:ext cx="5485680" cy="4061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16000" indent="-21600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sldNum" idx="37"/>
          </p:nvPr>
        </p:nvSpPr>
        <p:spPr>
          <a:xfrm>
            <a:off x="3884760" y="8575560"/>
            <a:ext cx="2971080" cy="45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41B3FF8-B02E-4DA4-B78F-748D940DC80C}" type="slidenum">
              <a:rPr b="0" lang="pt-BR" sz="12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714320" y="1672200"/>
            <a:ext cx="30860640" cy="699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1714320" y="9806760"/>
            <a:ext cx="30860640" cy="2430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0AF4FDB-94E6-4401-9EC7-E8D20A8E56B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1F9B9A3D-E1C7-49E3-BC43-0C33F7AFBC0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218DB8E7-4342-49E0-8741-A6A0B07F61C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CCA94AB-341C-42DD-BBCE-16CE424653F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2F55660-8F45-408C-812A-B6BB0C6E5A3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714320" y="1672200"/>
            <a:ext cx="30860640" cy="699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1714320" y="9806760"/>
            <a:ext cx="30860640" cy="2430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B29FEBA-E3B6-4251-AC3A-7DA1E3DDC4C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B937389A-C997-4FDF-9A3E-4137216D738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714320" y="1672200"/>
            <a:ext cx="30860640" cy="699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1714320" y="9806760"/>
            <a:ext cx="15059880" cy="2430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17527680" y="9806760"/>
            <a:ext cx="15059880" cy="2430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7FC8AAC0-BF16-40BA-B459-F53DC7F956A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D94A464A-49E3-4D09-80B2-6EABF599C7E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714320" y="1672200"/>
            <a:ext cx="30860640" cy="699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FD292C5A-5B08-47D2-B160-1C8181B2589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29C5ADAE-A3F1-4205-99CD-13679633A23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714320" y="1672200"/>
            <a:ext cx="30860280" cy="6998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11715840" y="38185560"/>
            <a:ext cx="10857960" cy="2795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535320" rIns="535320" tIns="267480" bIns="26748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24572880" y="38185560"/>
            <a:ext cx="7146360" cy="2795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535320" rIns="535320" tIns="267480" bIns="26748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81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925EA22-99E8-4924-B91B-C7529A01BDBC}" type="slidenum">
              <a:rPr b="0" lang="pt-BR" sz="8100" spc="-1" strike="noStrike">
                <a:solidFill>
                  <a:schemeClr val="dk1"/>
                </a:solidFill>
                <a:latin typeface="Times New Roman"/>
              </a:rPr>
              <a:t>&lt;número&gt;</a:t>
            </a:fld>
            <a:endParaRPr b="0" lang="pt-BR" sz="8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2570040" y="38185560"/>
            <a:ext cx="7146360" cy="2795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535320" rIns="535320" tIns="267480" bIns="267480" anchor="t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ftr" idx="28"/>
          </p:nvPr>
        </p:nvSpPr>
        <p:spPr>
          <a:xfrm>
            <a:off x="11715840" y="38185560"/>
            <a:ext cx="10857960" cy="2795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535320" rIns="535320" tIns="267480" bIns="26748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ldNum" idx="29"/>
          </p:nvPr>
        </p:nvSpPr>
        <p:spPr>
          <a:xfrm>
            <a:off x="24572880" y="38185560"/>
            <a:ext cx="7146360" cy="2795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535320" rIns="535320" tIns="267480" bIns="26748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81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9AD655F-7656-4B7D-B001-BC327BA44374}" type="slidenum">
              <a:rPr b="0" lang="pt-BR" sz="8100" spc="-1" strike="noStrike">
                <a:solidFill>
                  <a:schemeClr val="dk1"/>
                </a:solidFill>
                <a:latin typeface="Times New Roman"/>
              </a:rPr>
              <a:t>&lt;número&gt;</a:t>
            </a:fld>
            <a:endParaRPr b="0" lang="pt-BR" sz="8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 idx="30"/>
          </p:nvPr>
        </p:nvSpPr>
        <p:spPr>
          <a:xfrm>
            <a:off x="2570040" y="38185560"/>
            <a:ext cx="7146360" cy="2795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535320" rIns="535320" tIns="267480" bIns="267480" anchor="t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ftr" idx="31"/>
          </p:nvPr>
        </p:nvSpPr>
        <p:spPr>
          <a:xfrm>
            <a:off x="11715840" y="38185560"/>
            <a:ext cx="10857960" cy="2795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535320" rIns="535320" tIns="267480" bIns="26748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ldNum" idx="32"/>
          </p:nvPr>
        </p:nvSpPr>
        <p:spPr>
          <a:xfrm>
            <a:off x="24572880" y="38185560"/>
            <a:ext cx="7146360" cy="2795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535320" rIns="535320" tIns="267480" bIns="26748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81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7722AC1-D3DE-4AEE-8043-0C91F15D944F}" type="slidenum">
              <a:rPr b="0" lang="pt-BR" sz="8100" spc="-1" strike="noStrike">
                <a:solidFill>
                  <a:schemeClr val="dk1"/>
                </a:solidFill>
                <a:latin typeface="Times New Roman"/>
              </a:rPr>
              <a:t>&lt;número&gt;</a:t>
            </a:fld>
            <a:endParaRPr b="0" lang="pt-BR" sz="8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 idx="33"/>
          </p:nvPr>
        </p:nvSpPr>
        <p:spPr>
          <a:xfrm>
            <a:off x="2570040" y="38185560"/>
            <a:ext cx="7146360" cy="2795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535320" rIns="535320" tIns="267480" bIns="267480" anchor="t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ftr" idx="4"/>
          </p:nvPr>
        </p:nvSpPr>
        <p:spPr>
          <a:xfrm>
            <a:off x="11715840" y="38185560"/>
            <a:ext cx="10857960" cy="2795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535320" rIns="535320" tIns="267480" bIns="26748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ldNum" idx="5"/>
          </p:nvPr>
        </p:nvSpPr>
        <p:spPr>
          <a:xfrm>
            <a:off x="24572880" y="38185560"/>
            <a:ext cx="7146360" cy="2795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535320" rIns="535320" tIns="267480" bIns="26748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81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CDDEC94-6671-4ACE-A91C-71BB4348D3AD}" type="slidenum">
              <a:rPr b="0" lang="pt-BR" sz="8100" spc="-1" strike="noStrike">
                <a:solidFill>
                  <a:schemeClr val="dk1"/>
                </a:solidFill>
                <a:latin typeface="Times New Roman"/>
              </a:rPr>
              <a:t>&lt;número&gt;</a:t>
            </a:fld>
            <a:endParaRPr b="0" lang="pt-BR" sz="8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6"/>
          </p:nvPr>
        </p:nvSpPr>
        <p:spPr>
          <a:xfrm>
            <a:off x="2570040" y="38185560"/>
            <a:ext cx="7146360" cy="2795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535320" rIns="535320" tIns="267480" bIns="267480" anchor="t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ftr" idx="7"/>
          </p:nvPr>
        </p:nvSpPr>
        <p:spPr>
          <a:xfrm>
            <a:off x="11715840" y="38185560"/>
            <a:ext cx="10857960" cy="2795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535320" rIns="535320" tIns="267480" bIns="26748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ldNum" idx="8"/>
          </p:nvPr>
        </p:nvSpPr>
        <p:spPr>
          <a:xfrm>
            <a:off x="24572880" y="38185560"/>
            <a:ext cx="7146360" cy="2795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535320" rIns="535320" tIns="267480" bIns="26748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81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29E285D-8F5C-4E92-8E3D-305E2A306D58}" type="slidenum">
              <a:rPr b="0" lang="pt-BR" sz="8100" spc="-1" strike="noStrike">
                <a:solidFill>
                  <a:schemeClr val="dk1"/>
                </a:solidFill>
                <a:latin typeface="Times New Roman"/>
              </a:rPr>
              <a:t>&lt;número&gt;</a:t>
            </a:fld>
            <a:endParaRPr b="0" lang="pt-BR" sz="8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dt" idx="9"/>
          </p:nvPr>
        </p:nvSpPr>
        <p:spPr>
          <a:xfrm>
            <a:off x="2570040" y="38185560"/>
            <a:ext cx="7146360" cy="2795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535320" rIns="535320" tIns="267480" bIns="267480" anchor="t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714320" y="1672200"/>
            <a:ext cx="30860280" cy="6998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714320" y="9806760"/>
            <a:ext cx="30860280" cy="2430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ftr" idx="10"/>
          </p:nvPr>
        </p:nvSpPr>
        <p:spPr>
          <a:xfrm>
            <a:off x="11715840" y="38185560"/>
            <a:ext cx="10857960" cy="2795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535320" rIns="535320" tIns="267480" bIns="26748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sldNum" idx="11"/>
          </p:nvPr>
        </p:nvSpPr>
        <p:spPr>
          <a:xfrm>
            <a:off x="24572880" y="38185560"/>
            <a:ext cx="7146360" cy="2795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535320" rIns="535320" tIns="267480" bIns="26748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81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7E3F641-5196-4DD4-A1CA-DCCA8AAC5CBD}" type="slidenum">
              <a:rPr b="0" lang="pt-BR" sz="8100" spc="-1" strike="noStrike">
                <a:solidFill>
                  <a:schemeClr val="dk1"/>
                </a:solidFill>
                <a:latin typeface="Times New Roman"/>
              </a:rPr>
              <a:t>&lt;número&gt;</a:t>
            </a:fld>
            <a:endParaRPr b="0" lang="pt-BR" sz="8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dt" idx="12"/>
          </p:nvPr>
        </p:nvSpPr>
        <p:spPr>
          <a:xfrm>
            <a:off x="2570040" y="38185560"/>
            <a:ext cx="7146360" cy="2795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535320" rIns="535320" tIns="267480" bIns="267480" anchor="t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ftr" idx="13"/>
          </p:nvPr>
        </p:nvSpPr>
        <p:spPr>
          <a:xfrm>
            <a:off x="11715840" y="38185560"/>
            <a:ext cx="10857960" cy="2795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535320" rIns="535320" tIns="267480" bIns="26748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ldNum" idx="14"/>
          </p:nvPr>
        </p:nvSpPr>
        <p:spPr>
          <a:xfrm>
            <a:off x="24572880" y="38185560"/>
            <a:ext cx="7146360" cy="2795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535320" rIns="535320" tIns="267480" bIns="26748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81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48DD394-0951-41A1-8ED6-BB502DB4AF30}" type="slidenum">
              <a:rPr b="0" lang="pt-BR" sz="8100" spc="-1" strike="noStrike">
                <a:solidFill>
                  <a:schemeClr val="dk1"/>
                </a:solidFill>
                <a:latin typeface="Times New Roman"/>
              </a:rPr>
              <a:t>&lt;número&gt;</a:t>
            </a:fld>
            <a:endParaRPr b="0" lang="pt-BR" sz="8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15"/>
          </p:nvPr>
        </p:nvSpPr>
        <p:spPr>
          <a:xfrm>
            <a:off x="2570040" y="38185560"/>
            <a:ext cx="7146360" cy="2795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535320" rIns="535320" tIns="267480" bIns="267480" anchor="t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714320" y="1672200"/>
            <a:ext cx="30860280" cy="6998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714320" y="9806760"/>
            <a:ext cx="15059520" cy="2430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17527680" y="9806760"/>
            <a:ext cx="15059520" cy="2430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ftr" idx="16"/>
          </p:nvPr>
        </p:nvSpPr>
        <p:spPr>
          <a:xfrm>
            <a:off x="11715840" y="38185560"/>
            <a:ext cx="10857960" cy="2795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535320" rIns="535320" tIns="267480" bIns="26748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sldNum" idx="17"/>
          </p:nvPr>
        </p:nvSpPr>
        <p:spPr>
          <a:xfrm>
            <a:off x="24572880" y="38185560"/>
            <a:ext cx="7146360" cy="2795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535320" rIns="535320" tIns="267480" bIns="26748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81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5265D55-24E5-4984-AC9B-5E88F29FEA04}" type="slidenum">
              <a:rPr b="0" lang="pt-BR" sz="8100" spc="-1" strike="noStrike">
                <a:solidFill>
                  <a:schemeClr val="dk1"/>
                </a:solidFill>
                <a:latin typeface="Times New Roman"/>
              </a:rPr>
              <a:t>&lt;número&gt;</a:t>
            </a:fld>
            <a:endParaRPr b="0" lang="pt-BR" sz="8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6"/>
          <p:cNvSpPr>
            <a:spLocks noGrp="1"/>
          </p:cNvSpPr>
          <p:nvPr>
            <p:ph type="dt" idx="18"/>
          </p:nvPr>
        </p:nvSpPr>
        <p:spPr>
          <a:xfrm>
            <a:off x="2570040" y="38185560"/>
            <a:ext cx="7146360" cy="2795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535320" rIns="535320" tIns="267480" bIns="267480" anchor="t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ftr" idx="19"/>
          </p:nvPr>
        </p:nvSpPr>
        <p:spPr>
          <a:xfrm>
            <a:off x="11715840" y="38185560"/>
            <a:ext cx="10857960" cy="2795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535320" rIns="535320" tIns="267480" bIns="26748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sldNum" idx="20"/>
          </p:nvPr>
        </p:nvSpPr>
        <p:spPr>
          <a:xfrm>
            <a:off x="24572880" y="38185560"/>
            <a:ext cx="7146360" cy="2795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535320" rIns="535320" tIns="267480" bIns="26748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81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231D466-8C4C-4A81-99BC-B67D597F34EE}" type="slidenum">
              <a:rPr b="0" lang="pt-BR" sz="8100" spc="-1" strike="noStrike">
                <a:solidFill>
                  <a:schemeClr val="dk1"/>
                </a:solidFill>
                <a:latin typeface="Times New Roman"/>
              </a:rPr>
              <a:t>&lt;número&gt;</a:t>
            </a:fld>
            <a:endParaRPr b="0" lang="pt-BR" sz="8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dt" idx="21"/>
          </p:nvPr>
        </p:nvSpPr>
        <p:spPr>
          <a:xfrm>
            <a:off x="2570040" y="38185560"/>
            <a:ext cx="7146360" cy="2795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535320" rIns="535320" tIns="267480" bIns="267480" anchor="t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714320" y="1672200"/>
            <a:ext cx="30860280" cy="6998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ftr" idx="22"/>
          </p:nvPr>
        </p:nvSpPr>
        <p:spPr>
          <a:xfrm>
            <a:off x="11715840" y="38185560"/>
            <a:ext cx="10857960" cy="2795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535320" rIns="535320" tIns="267480" bIns="26748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sldNum" idx="23"/>
          </p:nvPr>
        </p:nvSpPr>
        <p:spPr>
          <a:xfrm>
            <a:off x="24572880" y="38185560"/>
            <a:ext cx="7146360" cy="2795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535320" rIns="535320" tIns="267480" bIns="26748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81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F05F0BA-7FBA-47D0-8DE2-5D7BD0195179}" type="slidenum">
              <a:rPr b="0" lang="pt-BR" sz="8100" spc="-1" strike="noStrike">
                <a:solidFill>
                  <a:schemeClr val="dk1"/>
                </a:solidFill>
                <a:latin typeface="Times New Roman"/>
              </a:rPr>
              <a:t>&lt;número&gt;</a:t>
            </a:fld>
            <a:endParaRPr b="0" lang="pt-BR" sz="8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dt" idx="24"/>
          </p:nvPr>
        </p:nvSpPr>
        <p:spPr>
          <a:xfrm>
            <a:off x="2570040" y="38185560"/>
            <a:ext cx="7146360" cy="2795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535320" rIns="535320" tIns="267480" bIns="267480" anchor="t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ftr" idx="25"/>
          </p:nvPr>
        </p:nvSpPr>
        <p:spPr>
          <a:xfrm>
            <a:off x="11715840" y="38185560"/>
            <a:ext cx="10857960" cy="2795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535320" rIns="535320" tIns="267480" bIns="26748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sldNum" idx="26"/>
          </p:nvPr>
        </p:nvSpPr>
        <p:spPr>
          <a:xfrm>
            <a:off x="24572880" y="38185560"/>
            <a:ext cx="7146360" cy="2795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535320" rIns="535320" tIns="267480" bIns="26748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81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06F6606-8A8F-4D15-B0C9-367F08A29037}" type="slidenum">
              <a:rPr b="0" lang="pt-BR" sz="8100" spc="-1" strike="noStrike">
                <a:solidFill>
                  <a:schemeClr val="dk1"/>
                </a:solidFill>
                <a:latin typeface="Times New Roman"/>
              </a:rPr>
              <a:t>&lt;número&gt;</a:t>
            </a:fld>
            <a:endParaRPr b="0" lang="pt-BR" sz="81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 idx="27"/>
          </p:nvPr>
        </p:nvSpPr>
        <p:spPr>
          <a:xfrm>
            <a:off x="2570040" y="38185560"/>
            <a:ext cx="7146360" cy="2795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535320" rIns="535320" tIns="267480" bIns="267480" anchor="t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1714320" y="1672200"/>
            <a:ext cx="30860640" cy="699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1714320" y="9806760"/>
            <a:ext cx="30860640" cy="2430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http://www.janelanaweb.com/dinheiro/imagens_main/dinheiro.gif" TargetMode="Externa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9.xml"/><Relationship Id="rId8" Type="http://schemas.openxmlformats.org/officeDocument/2006/relationships/notesSlide" Target="../notesSlides/notesSlide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166"/>
          <p:cNvSpPr/>
          <p:nvPr/>
        </p:nvSpPr>
        <p:spPr>
          <a:xfrm>
            <a:off x="23143680" y="25203960"/>
            <a:ext cx="10294200" cy="18316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2240" rIns="102240" tIns="51120" bIns="51120" anchor="ctr">
            <a:noAutofit/>
          </a:bodyPr>
          <a:p>
            <a:pPr defTabSz="1020600">
              <a:lnSpc>
                <a:spcPct val="100000"/>
              </a:lnSpc>
            </a:pPr>
            <a:r>
              <a:rPr b="1" lang="pt-BR" sz="6000" spc="-1" strike="noStrike">
                <a:solidFill>
                  <a:srgbClr val="000000"/>
                </a:solidFill>
                <a:latin typeface="Arial"/>
              </a:rPr>
              <a:t>3. R</a:t>
            </a:r>
            <a:r>
              <a:rPr b="1" lang="pt-BR" sz="6000" spc="-1" strike="noStrike">
                <a:solidFill>
                  <a:schemeClr val="dk1"/>
                </a:solidFill>
                <a:latin typeface="Arial"/>
              </a:rPr>
              <a:t>esultados/conclusão ou </a:t>
            </a:r>
            <a:endParaRPr b="0" lang="pt-BR" sz="6000" spc="-1" strike="noStrike">
              <a:solidFill>
                <a:srgbClr val="000000"/>
              </a:solidFill>
              <a:latin typeface="Arial"/>
            </a:endParaRPr>
          </a:p>
          <a:p>
            <a:pPr defTabSz="1020600">
              <a:lnSpc>
                <a:spcPct val="100000"/>
              </a:lnSpc>
            </a:pPr>
            <a:r>
              <a:rPr b="1" lang="pt-BR" sz="6000" spc="-1" strike="noStrike">
                <a:solidFill>
                  <a:schemeClr val="dk1"/>
                </a:solidFill>
                <a:latin typeface="Arial"/>
              </a:rPr>
              <a:t>considerações finais </a:t>
            </a:r>
            <a:endParaRPr b="0" lang="pt-BR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Text Box 3201"/>
          <p:cNvSpPr/>
          <p:nvPr/>
        </p:nvSpPr>
        <p:spPr>
          <a:xfrm>
            <a:off x="12515400" y="10876320"/>
            <a:ext cx="10602000" cy="9885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2240" rIns="102240" tIns="51120" bIns="51120" anchor="ctr">
            <a:noAutofit/>
          </a:bodyPr>
          <a:p>
            <a:pPr defTabSz="1020600">
              <a:lnSpc>
                <a:spcPct val="100000"/>
              </a:lnSpc>
            </a:pPr>
            <a:r>
              <a:rPr b="1" lang="pt-BR" sz="6000" spc="-1" strike="noStrike">
                <a:solidFill>
                  <a:srgbClr val="000000"/>
                </a:solidFill>
                <a:latin typeface="Arial"/>
              </a:rPr>
              <a:t>2. O</a:t>
            </a:r>
            <a:r>
              <a:rPr b="1" lang="pt-BR" sz="6000" spc="-1" strike="noStrike">
                <a:solidFill>
                  <a:schemeClr val="dk1"/>
                </a:solidFill>
                <a:latin typeface="Arial"/>
              </a:rPr>
              <a:t>bjeto e/ou discussões </a:t>
            </a:r>
            <a:endParaRPr b="0" lang="pt-BR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Text Box 3393"/>
          <p:cNvSpPr/>
          <p:nvPr/>
        </p:nvSpPr>
        <p:spPr>
          <a:xfrm>
            <a:off x="1612080" y="10802520"/>
            <a:ext cx="10095840" cy="9518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wrap="none" lIns="102240" rIns="102240" tIns="51120" bIns="51120" anchor="ctr">
            <a:noAutofit/>
          </a:bodyPr>
          <a:p>
            <a:pPr defTabSz="1020600">
              <a:lnSpc>
                <a:spcPct val="100000"/>
              </a:lnSpc>
            </a:pPr>
            <a:r>
              <a:rPr b="1" lang="pt-BR" sz="6000" spc="-1" strike="noStrike">
                <a:solidFill>
                  <a:schemeClr val="dk1"/>
                </a:solidFill>
                <a:latin typeface="Arial"/>
              </a:rPr>
              <a:t>1. Introdução</a:t>
            </a:r>
            <a:endParaRPr b="0" lang="pt-BR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Text Box 3414"/>
          <p:cNvSpPr/>
          <p:nvPr/>
        </p:nvSpPr>
        <p:spPr>
          <a:xfrm>
            <a:off x="1534680" y="7557840"/>
            <a:ext cx="31828680" cy="1335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86760" rIns="86760" tIns="43560" bIns="43560" anchor="t">
            <a:spAutoFit/>
          </a:bodyPr>
          <a:p>
            <a:pPr algn="ctr" defTabSz="692280">
              <a:lnSpc>
                <a:spcPct val="100000"/>
              </a:lnSpc>
            </a:pPr>
            <a:endParaRPr b="0" lang="pt-BR" sz="4100" spc="-1" strike="noStrike">
              <a:solidFill>
                <a:srgbClr val="000000"/>
              </a:solidFill>
              <a:latin typeface="Arial"/>
            </a:endParaRPr>
          </a:p>
          <a:p>
            <a:pPr algn="ctr" defTabSz="692280">
              <a:lnSpc>
                <a:spcPct val="100000"/>
              </a:lnSpc>
            </a:pPr>
            <a:r>
              <a:rPr b="1" lang="pt-BR" sz="4100" spc="-1" strike="noStrike">
                <a:solidFill>
                  <a:schemeClr val="dk1"/>
                </a:solidFill>
                <a:latin typeface="Arial"/>
              </a:rPr>
              <a:t>Nome do Apresentador</a:t>
            </a:r>
            <a:r>
              <a:rPr b="1" lang="pt-BR" sz="4100" spc="-1" strike="noStrike" baseline="30000">
                <a:solidFill>
                  <a:schemeClr val="dk1"/>
                </a:solidFill>
                <a:latin typeface="Arial"/>
              </a:rPr>
              <a:t>1</a:t>
            </a:r>
            <a:r>
              <a:rPr b="1" lang="pt-BR" sz="4100" spc="-1" strike="noStrike">
                <a:solidFill>
                  <a:schemeClr val="dk1"/>
                </a:solidFill>
                <a:latin typeface="Arial"/>
              </a:rPr>
              <a:t> (Sigla da Instit.), Nome do autor  (Sigla da Instit.); Nome do autor (Sigla da Instit.).</a:t>
            </a:r>
            <a:endParaRPr b="0" lang="pt-BR" sz="4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Text Box 3434"/>
          <p:cNvSpPr/>
          <p:nvPr/>
        </p:nvSpPr>
        <p:spPr>
          <a:xfrm>
            <a:off x="10183680" y="5991480"/>
            <a:ext cx="13989240" cy="1249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1800" rIns="91800" tIns="46080" bIns="46080" anchor="t">
            <a:spAutoFit/>
          </a:bodyPr>
          <a:p>
            <a:pPr algn="ctr" defTabSz="692280">
              <a:lnSpc>
                <a:spcPct val="100000"/>
              </a:lnSpc>
              <a:spcBef>
                <a:spcPts val="3801"/>
              </a:spcBef>
            </a:pPr>
            <a:r>
              <a:rPr b="1" lang="pt-BR" sz="7600" spc="-1" strike="noStrike">
                <a:solidFill>
                  <a:schemeClr val="dk1"/>
                </a:solidFill>
                <a:latin typeface="Arial"/>
              </a:rPr>
              <a:t>TÍTULO DO TRABALHO</a:t>
            </a:r>
            <a:endParaRPr b="0" lang="pt-BR" sz="7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Rectangle 3450">
            <a:hlinkClick r:id="rId1"/>
          </p:cNvPr>
          <p:cNvSpPr/>
          <p:nvPr/>
        </p:nvSpPr>
        <p:spPr>
          <a:xfrm>
            <a:off x="16403040" y="19874880"/>
            <a:ext cx="34289280" cy="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spAutoFit/>
          </a:bodyPr>
          <a:p>
            <a:pPr algn="ctr">
              <a:lnSpc>
                <a:spcPct val="100000"/>
              </a:lnSpc>
            </a:pPr>
            <a:endParaRPr b="0" lang="pt-BR" sz="2300" spc="-1" strike="noStrike">
              <a:solidFill>
                <a:schemeClr val="dk1"/>
              </a:solidFill>
              <a:latin typeface="tahoma, verdana, arial"/>
            </a:endParaRPr>
          </a:p>
        </p:txBody>
      </p:sp>
      <p:sp>
        <p:nvSpPr>
          <p:cNvPr id="62" name="Text Box 3646"/>
          <p:cNvSpPr/>
          <p:nvPr/>
        </p:nvSpPr>
        <p:spPr>
          <a:xfrm>
            <a:off x="1639080" y="12272400"/>
            <a:ext cx="10041480" cy="20759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86760" rIns="86760" tIns="43560" bIns="43560" anchor="t">
            <a:spAutoFit/>
          </a:bodyPr>
          <a:p>
            <a:pPr algn="just" defTabSz="692280">
              <a:lnSpc>
                <a:spcPct val="100000"/>
              </a:lnSpc>
              <a:spcBef>
                <a:spcPts val="2001"/>
              </a:spcBef>
            </a:pPr>
            <a:r>
              <a:rPr b="1" lang="pt-PT" sz="4000" spc="-1" strike="noStrike" u="sng">
                <a:solidFill>
                  <a:srgbClr val="000000"/>
                </a:solidFill>
                <a:uFillTx/>
                <a:latin typeface="Arial"/>
              </a:rPr>
              <a:t>Algumas dicas</a:t>
            </a:r>
            <a:r>
              <a:rPr b="0" lang="pt-PT" sz="4000" spc="-1" strike="noStrike">
                <a:solidFill>
                  <a:srgbClr val="000000"/>
                </a:solidFill>
                <a:latin typeface="Arial"/>
              </a:rPr>
              <a:t>:</a:t>
            </a:r>
            <a:endParaRPr b="0" lang="pt-BR" sz="4000" spc="-1" strike="noStrike">
              <a:solidFill>
                <a:srgbClr val="000000"/>
              </a:solidFill>
              <a:latin typeface="Arial"/>
            </a:endParaRPr>
          </a:p>
          <a:p>
            <a:pPr algn="just" defTabSz="692280">
              <a:lnSpc>
                <a:spcPct val="100000"/>
              </a:lnSpc>
              <a:spcBef>
                <a:spcPts val="2001"/>
              </a:spcBef>
            </a:pPr>
            <a:r>
              <a:rPr b="0" lang="pt-BR" sz="4000" spc="-1" strike="noStrike">
                <a:solidFill>
                  <a:schemeClr val="dk1"/>
                </a:solidFill>
                <a:latin typeface="Arial"/>
              </a:rPr>
              <a:t>O pôster deve ser elaborado no tamanho 120 cm de altura x 80 cm de largura, em duas ou três colunas, devendo conter, obrigatoriamente, a logomarca do evento, o título do trabalho, o nome dos autores com a sigla das suas respectivas instituições</a:t>
            </a:r>
            <a:endParaRPr b="0" lang="pt-BR" sz="4000" spc="-1" strike="noStrike">
              <a:solidFill>
                <a:srgbClr val="000000"/>
              </a:solidFill>
              <a:latin typeface="Arial"/>
            </a:endParaRPr>
          </a:p>
          <a:p>
            <a:pPr algn="just" defTabSz="692280">
              <a:lnSpc>
                <a:spcPct val="100000"/>
              </a:lnSpc>
              <a:spcBef>
                <a:spcPts val="2001"/>
              </a:spcBef>
            </a:pPr>
            <a:r>
              <a:rPr b="0" lang="pt-PT" sz="4000" spc="-1" strike="noStrike">
                <a:solidFill>
                  <a:srgbClr val="000000"/>
                </a:solidFill>
                <a:latin typeface="Arial"/>
              </a:rPr>
              <a:t>Na Introdução deve conter objetivos, justificativa, problemática e metodologia,</a:t>
            </a:r>
            <a:r>
              <a:rPr b="0" lang="pt-BR" sz="4000" spc="-1" strike="noStrike">
                <a:solidFill>
                  <a:schemeClr val="dk1"/>
                </a:solidFill>
                <a:latin typeface="Arial"/>
              </a:rPr>
              <a:t> explicitando o método, tipo de pesquisa e tipo de análise. População e amostra se for o caso e os instrumentos técnicos de coleta de dados, bem como local e período de realização da pesquisa, se também for o caso.</a:t>
            </a:r>
            <a:endParaRPr b="0" lang="pt-BR" sz="4000" spc="-1" strike="noStrike">
              <a:solidFill>
                <a:srgbClr val="000000"/>
              </a:solidFill>
              <a:latin typeface="Arial"/>
            </a:endParaRPr>
          </a:p>
          <a:p>
            <a:pPr algn="just" defTabSz="692280">
              <a:lnSpc>
                <a:spcPct val="100000"/>
              </a:lnSpc>
              <a:spcBef>
                <a:spcPts val="2001"/>
              </a:spcBef>
            </a:pPr>
            <a:r>
              <a:rPr b="0" lang="pt-PT" sz="4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pt-PT" sz="4000" spc="-1" strike="noStrike">
                <a:solidFill>
                  <a:srgbClr val="000000"/>
                </a:solidFill>
                <a:latin typeface="Arial"/>
              </a:rPr>
              <a:t>Utilize tamanho de fonte 60 como mínimo para título e fonte 40 como mínimo para conteúdo.</a:t>
            </a:r>
            <a:endParaRPr b="0" lang="pt-BR" sz="4000" spc="-1" strike="noStrike">
              <a:solidFill>
                <a:srgbClr val="000000"/>
              </a:solidFill>
              <a:latin typeface="Arial"/>
            </a:endParaRPr>
          </a:p>
          <a:p>
            <a:pPr algn="just" defTabSz="692280">
              <a:lnSpc>
                <a:spcPct val="100000"/>
              </a:lnSpc>
              <a:spcBef>
                <a:spcPts val="2001"/>
              </a:spcBef>
            </a:pPr>
            <a:r>
              <a:rPr b="0" lang="pt-PT" sz="4000" spc="-1" strike="noStrike">
                <a:solidFill>
                  <a:srgbClr val="000000"/>
                </a:solidFill>
                <a:latin typeface="Arial"/>
              </a:rPr>
              <a:t>Figuras e tabelas deverão cobrir, no máximo, 40% do pôster, informando a fonte dos dados contidos nas mesmas. A fonte deverá ser colocada abaixo das figuras e tabelas.</a:t>
            </a:r>
            <a:endParaRPr b="0" lang="pt-BR" sz="4000" spc="-1" strike="noStrike">
              <a:solidFill>
                <a:srgbClr val="000000"/>
              </a:solidFill>
              <a:latin typeface="Arial"/>
            </a:endParaRPr>
          </a:p>
          <a:p>
            <a:pPr algn="just" defTabSz="692280">
              <a:lnSpc>
                <a:spcPct val="100000"/>
              </a:lnSpc>
              <a:spcBef>
                <a:spcPts val="2001"/>
              </a:spcBef>
            </a:pPr>
            <a:r>
              <a:rPr b="0" lang="pt-PT" sz="4000" spc="-1" strike="noStrike">
                <a:solidFill>
                  <a:srgbClr val="000000"/>
                </a:solidFill>
                <a:latin typeface="Arial"/>
              </a:rPr>
              <a:t>As informações apresentadas no pôster devem ser concisas e claras.</a:t>
            </a:r>
            <a:endParaRPr b="0" lang="pt-BR" sz="4000" spc="-1" strike="noStrike">
              <a:solidFill>
                <a:srgbClr val="000000"/>
              </a:solidFill>
              <a:latin typeface="Arial"/>
            </a:endParaRPr>
          </a:p>
          <a:p>
            <a:pPr algn="just" defTabSz="692280">
              <a:lnSpc>
                <a:spcPct val="100000"/>
              </a:lnSpc>
              <a:spcBef>
                <a:spcPts val="2001"/>
              </a:spcBef>
            </a:pPr>
            <a:r>
              <a:rPr b="0" lang="pt-PT" sz="4000" spc="-1" strike="noStrike">
                <a:solidFill>
                  <a:srgbClr val="000000"/>
                </a:solidFill>
                <a:latin typeface="Arial"/>
              </a:rPr>
              <a:t>Este modelo já se encontra na formatação sugerida.</a:t>
            </a:r>
            <a:endParaRPr b="0" lang="pt-BR" sz="4000" spc="-1" strike="noStrike">
              <a:solidFill>
                <a:srgbClr val="000000"/>
              </a:solidFill>
              <a:latin typeface="Arial"/>
            </a:endParaRPr>
          </a:p>
          <a:p>
            <a:pPr algn="just" defTabSz="692280">
              <a:lnSpc>
                <a:spcPct val="100000"/>
              </a:lnSpc>
              <a:spcBef>
                <a:spcPts val="2001"/>
              </a:spcBef>
            </a:pPr>
            <a:r>
              <a:rPr b="0" lang="pt-PT" sz="4000" spc="-1" strike="noStrike">
                <a:solidFill>
                  <a:srgbClr val="000000"/>
                </a:solidFill>
                <a:latin typeface="Arial"/>
              </a:rPr>
              <a:t>Em caso de dúvidas referentes a apresentação e ao formato do pôster, por favor entre em contato através do e-mail </a:t>
            </a:r>
            <a:r>
              <a:rPr b="0" lang="pt-BR" sz="4000" spc="-1" strike="noStrike">
                <a:solidFill>
                  <a:srgbClr val="000000"/>
                </a:solidFill>
                <a:latin typeface="Arial"/>
              </a:rPr>
              <a:t>conpeexi.ifpa@gmail.com.</a:t>
            </a:r>
            <a:endParaRPr b="0" lang="pt-B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Text Box 3660"/>
          <p:cNvSpPr/>
          <p:nvPr/>
        </p:nvSpPr>
        <p:spPr>
          <a:xfrm>
            <a:off x="23164200" y="31532400"/>
            <a:ext cx="10383120" cy="9518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2240" rIns="102240" tIns="51120" bIns="51120" anchor="ctr">
            <a:noAutofit/>
          </a:bodyPr>
          <a:p>
            <a:pPr defTabSz="1020600">
              <a:lnSpc>
                <a:spcPct val="100000"/>
              </a:lnSpc>
            </a:pPr>
            <a:r>
              <a:rPr b="1" lang="pt-BR" sz="6000" spc="-1" strike="noStrike">
                <a:solidFill>
                  <a:srgbClr val="000000"/>
                </a:solidFill>
                <a:latin typeface="Arial"/>
              </a:rPr>
              <a:t>4. </a:t>
            </a:r>
            <a:r>
              <a:rPr b="1" lang="pt-BR" sz="6000" spc="-1" strike="noStrike">
                <a:solidFill>
                  <a:schemeClr val="dk1"/>
                </a:solidFill>
                <a:latin typeface="Arial"/>
              </a:rPr>
              <a:t>Referências</a:t>
            </a:r>
            <a:endParaRPr b="0" lang="pt-BR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Text Box 3661"/>
          <p:cNvSpPr/>
          <p:nvPr/>
        </p:nvSpPr>
        <p:spPr>
          <a:xfrm>
            <a:off x="23164200" y="32704200"/>
            <a:ext cx="10715040" cy="6296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6840" rIns="96840" tIns="48240" bIns="48240" anchor="t">
            <a:spAutoFit/>
          </a:bodyPr>
          <a:p>
            <a:pPr defTabSz="655560">
              <a:lnSpc>
                <a:spcPct val="100000"/>
              </a:lnSpc>
              <a:spcBef>
                <a:spcPts val="1749"/>
              </a:spcBef>
            </a:pPr>
            <a:r>
              <a:rPr b="0" lang="pt-BR" sz="3500" spc="-1" strike="noStrike">
                <a:solidFill>
                  <a:schemeClr val="dk1"/>
                </a:solidFill>
                <a:latin typeface="Arial"/>
              </a:rPr>
              <a:t>Listar as referências citadas no texto.</a:t>
            </a:r>
            <a:endParaRPr b="0" lang="pt-BR" sz="3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Text Box 3930"/>
          <p:cNvSpPr/>
          <p:nvPr/>
        </p:nvSpPr>
        <p:spPr>
          <a:xfrm>
            <a:off x="12139200" y="27348120"/>
            <a:ext cx="10078200" cy="980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6840" rIns="96840" tIns="48240" bIns="48240" anchor="t">
            <a:spAutoFit/>
          </a:bodyPr>
          <a:p>
            <a:pPr algn="just" defTabSz="968400">
              <a:lnSpc>
                <a:spcPct val="100000"/>
              </a:lnSpc>
              <a:spcBef>
                <a:spcPts val="1451"/>
              </a:spcBef>
            </a:pPr>
            <a:r>
              <a:rPr b="1" lang="pt-BR" sz="2900" spc="-1" strike="noStrike">
                <a:solidFill>
                  <a:schemeClr val="dk1"/>
                </a:solidFill>
                <a:latin typeface="Arial"/>
              </a:rPr>
              <a:t>Figura 1 – Quantitativo de trabalhos aprovados por campus do IFPA no SICTI 2019.</a:t>
            </a:r>
            <a:endParaRPr b="0" lang="pt-BR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Rectangle 19"/>
          <p:cNvSpPr/>
          <p:nvPr/>
        </p:nvSpPr>
        <p:spPr>
          <a:xfrm>
            <a:off x="17052480" y="1172160"/>
            <a:ext cx="183960" cy="44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endParaRPr b="0" lang="pt-BR" sz="23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67" name="Imagem 5" descr=""/>
          <p:cNvPicPr/>
          <p:nvPr/>
        </p:nvPicPr>
        <p:blipFill>
          <a:blip r:embed="rId2"/>
          <a:stretch/>
        </p:blipFill>
        <p:spPr>
          <a:xfrm>
            <a:off x="12275280" y="19424160"/>
            <a:ext cx="10162080" cy="7214040"/>
          </a:xfrm>
          <a:prstGeom prst="rect">
            <a:avLst/>
          </a:prstGeom>
          <a:ln w="0">
            <a:noFill/>
          </a:ln>
        </p:spPr>
      </p:pic>
      <p:pic>
        <p:nvPicPr>
          <p:cNvPr id="68" name="Imagem 37" descr=""/>
          <p:cNvPicPr/>
          <p:nvPr/>
        </p:nvPicPr>
        <p:blipFill>
          <a:blip r:embed="rId3"/>
          <a:srcRect l="0" t="0" r="0" b="18553"/>
          <a:stretch/>
        </p:blipFill>
        <p:spPr>
          <a:xfrm>
            <a:off x="1892520" y="1217160"/>
            <a:ext cx="4483800" cy="3594600"/>
          </a:xfrm>
          <a:prstGeom prst="rect">
            <a:avLst/>
          </a:prstGeom>
          <a:ln w="0">
            <a:noFill/>
          </a:ln>
        </p:spPr>
      </p:pic>
      <p:sp>
        <p:nvSpPr>
          <p:cNvPr id="69" name="CaixaDeTexto 37"/>
          <p:cNvSpPr/>
          <p:nvPr/>
        </p:nvSpPr>
        <p:spPr>
          <a:xfrm>
            <a:off x="23143680" y="27756000"/>
            <a:ext cx="9783720" cy="373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080" rIns="82080" tIns="41040" bIns="41040" anchor="t">
            <a:spAutoFit/>
          </a:bodyPr>
          <a:p>
            <a:pPr algn="just">
              <a:lnSpc>
                <a:spcPct val="100000"/>
              </a:lnSpc>
            </a:pPr>
            <a:r>
              <a:rPr b="0" lang="pt-BR" sz="4000" spc="-1" strike="noStrike">
                <a:solidFill>
                  <a:schemeClr val="dk1"/>
                </a:solidFill>
                <a:latin typeface="Arial"/>
              </a:rPr>
              <a:t>A conclusão deve responder às questões correspondentes aos objetivos. Os resultados alcançados ou esperados. Caso seja necessário, pode ser apresentado as recomendações e sugestões para trabalhos futuros.</a:t>
            </a:r>
            <a:endParaRPr b="0" lang="pt-B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Text Box 21"/>
          <p:cNvSpPr/>
          <p:nvPr/>
        </p:nvSpPr>
        <p:spPr>
          <a:xfrm>
            <a:off x="12454560" y="12539880"/>
            <a:ext cx="9867240" cy="61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080" rIns="82080" tIns="41040" bIns="41040" anchor="t">
            <a:spAutoFit/>
          </a:bodyPr>
          <a:p>
            <a:pPr algn="just">
              <a:lnSpc>
                <a:spcPct val="100000"/>
              </a:lnSpc>
            </a:pPr>
            <a:r>
              <a:rPr b="0" lang="pt-BR" sz="3500" spc="-1" strike="noStrike">
                <a:solidFill>
                  <a:schemeClr val="dk1"/>
                </a:solidFill>
                <a:latin typeface="Arial"/>
              </a:rPr>
              <a:t>	</a:t>
            </a:r>
            <a:endParaRPr b="0" lang="pt-BR" sz="3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Text Box 2131"/>
          <p:cNvSpPr/>
          <p:nvPr/>
        </p:nvSpPr>
        <p:spPr>
          <a:xfrm>
            <a:off x="12105360" y="29697480"/>
            <a:ext cx="10078200" cy="618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1" lang="pt-BR" sz="3500" spc="-1" strike="noStrike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r>
              <a:rPr b="0" lang="pt-BR" sz="4000" spc="-1" strike="noStrike">
                <a:solidFill>
                  <a:schemeClr val="dk1"/>
                </a:solidFill>
                <a:latin typeface="Arial"/>
                <a:ea typeface="Times New Roman"/>
              </a:rPr>
              <a:t>Assim, no caso de figuras (quadros, gráficos, desenhos,...) as respectivas legendas devem ser posicionadas abaixo delas.</a:t>
            </a:r>
            <a:r>
              <a:rPr b="0" lang="pt-BR" sz="40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lang="pt-BR" sz="4000" spc="-1" strike="noStrike">
                <a:solidFill>
                  <a:schemeClr val="dk1"/>
                </a:solidFill>
                <a:latin typeface="Arial"/>
                <a:ea typeface="Times New Roman"/>
              </a:rPr>
              <a:t>Nas tabelas, as legendas devem ser posicionadas acima</a:t>
            </a:r>
            <a:r>
              <a:rPr b="1" lang="pt-BR" sz="4000" spc="-1" strike="noStrike">
                <a:solidFill>
                  <a:schemeClr val="dk1"/>
                </a:solidFill>
                <a:latin typeface="Arial"/>
                <a:ea typeface="Times New Roman"/>
              </a:rPr>
              <a:t> </a:t>
            </a:r>
            <a:r>
              <a:rPr b="0" lang="pt-BR" sz="4000" spc="-1" strike="noStrike">
                <a:solidFill>
                  <a:schemeClr val="dk1"/>
                </a:solidFill>
                <a:latin typeface="Arial"/>
                <a:ea typeface="Times New Roman"/>
              </a:rPr>
              <a:t>delas, essas devem estar centralizadas.</a:t>
            </a:r>
            <a:r>
              <a:rPr b="0" lang="pt-BR" sz="40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lang="pt-BR" sz="4000" spc="-1" strike="noStrike">
                <a:solidFill>
                  <a:schemeClr val="dk1"/>
                </a:solidFill>
                <a:latin typeface="Arial"/>
                <a:ea typeface="Times New Roman"/>
              </a:rPr>
              <a:t>Nos resultados, apresentar a discussão em seus principais aspectos, evidenciando de maneira assertiva as respostas para os questionamentos e objetivos da pesquisa.</a:t>
            </a:r>
            <a:endParaRPr b="0" lang="pt-BR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2" name="Imagem 1" descr=""/>
          <p:cNvPicPr/>
          <p:nvPr/>
        </p:nvPicPr>
        <p:blipFill>
          <a:blip r:embed="rId4"/>
          <a:stretch/>
        </p:blipFill>
        <p:spPr>
          <a:xfrm>
            <a:off x="23143680" y="12481920"/>
            <a:ext cx="9783720" cy="11069640"/>
          </a:xfrm>
          <a:prstGeom prst="rect">
            <a:avLst/>
          </a:prstGeom>
          <a:ln w="0">
            <a:noFill/>
          </a:ln>
        </p:spPr>
      </p:pic>
      <p:sp>
        <p:nvSpPr>
          <p:cNvPr id="73" name="Text Box 3930"/>
          <p:cNvSpPr/>
          <p:nvPr/>
        </p:nvSpPr>
        <p:spPr>
          <a:xfrm>
            <a:off x="23118120" y="23887080"/>
            <a:ext cx="10078200" cy="980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6840" rIns="96840" tIns="48240" bIns="48240" anchor="t">
            <a:spAutoFit/>
          </a:bodyPr>
          <a:p>
            <a:pPr algn="just" defTabSz="968400">
              <a:lnSpc>
                <a:spcPct val="100000"/>
              </a:lnSpc>
              <a:spcBef>
                <a:spcPts val="1451"/>
              </a:spcBef>
            </a:pPr>
            <a:r>
              <a:rPr b="1" lang="pt-BR" sz="2900" spc="-1" strike="noStrike">
                <a:solidFill>
                  <a:schemeClr val="dk1"/>
                </a:solidFill>
                <a:latin typeface="Arial"/>
              </a:rPr>
              <a:t>Figura 2 – Plano diretor do município de Tucuruí. Companhia de Pesquisa de Recursos Minerais, 2022.</a:t>
            </a:r>
            <a:endParaRPr b="0" lang="pt-BR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Retângulo 6"/>
          <p:cNvSpPr/>
          <p:nvPr/>
        </p:nvSpPr>
        <p:spPr>
          <a:xfrm>
            <a:off x="12534840" y="13475880"/>
            <a:ext cx="9786960" cy="49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pt-BR" sz="4000" spc="-1" strike="noStrike">
                <a:solidFill>
                  <a:schemeClr val="dk1"/>
                </a:solidFill>
                <a:latin typeface="Arial"/>
              </a:rPr>
              <a:t>Essa é a parte em que se expõe o que foi estudado. Aquilo que foi o foco do estudo ou o que se pretende estudar. É o momento de expor os dados, as informações relevantes coletadas, ou ainda os argumentos que sustentem a pesquisa, bem como, a </a:t>
            </a:r>
            <a:r>
              <a:rPr b="0" lang="pt-BR" sz="4000" spc="-1" strike="noStrike">
                <a:solidFill>
                  <a:schemeClr val="dk1"/>
                </a:solidFill>
                <a:latin typeface="tahoma, verdana, arial"/>
              </a:rPr>
              <a:t>fundamentação teórica </a:t>
            </a:r>
            <a:r>
              <a:rPr b="0" lang="pt-BR" sz="4000" spc="-1" strike="noStrike">
                <a:solidFill>
                  <a:schemeClr val="dk1"/>
                </a:solidFill>
                <a:latin typeface="Arial"/>
              </a:rPr>
              <a:t>utilizada para justificá-la.</a:t>
            </a:r>
            <a:endParaRPr b="0" lang="pt-BR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" name="Imagem 8" descr=""/>
          <p:cNvPicPr/>
          <p:nvPr/>
        </p:nvPicPr>
        <p:blipFill>
          <a:blip r:embed="rId5"/>
          <a:srcRect l="0" t="33231" r="0" b="33231"/>
          <a:stretch/>
        </p:blipFill>
        <p:spPr>
          <a:xfrm>
            <a:off x="5483880" y="2479320"/>
            <a:ext cx="23744880" cy="3087360"/>
          </a:xfrm>
          <a:prstGeom prst="rect">
            <a:avLst/>
          </a:prstGeom>
          <a:ln w="0">
            <a:noFill/>
          </a:ln>
        </p:spPr>
      </p:pic>
      <p:pic>
        <p:nvPicPr>
          <p:cNvPr id="76" name="Imagem 4" descr=""/>
          <p:cNvPicPr/>
          <p:nvPr/>
        </p:nvPicPr>
        <p:blipFill>
          <a:blip r:embed="rId6"/>
          <a:srcRect l="21365" t="17391" r="12179" b="-4727"/>
          <a:stretch/>
        </p:blipFill>
        <p:spPr>
          <a:xfrm>
            <a:off x="27349560" y="1299960"/>
            <a:ext cx="5600160" cy="3679920"/>
          </a:xfrm>
          <a:prstGeom prst="rect">
            <a:avLst/>
          </a:prstGeom>
          <a:ln w="0">
            <a:noFill/>
          </a:ln>
        </p:spPr>
      </p:pic>
      <p:sp>
        <p:nvSpPr>
          <p:cNvPr id="77" name="CaixaDeTexto 9"/>
          <p:cNvSpPr/>
          <p:nvPr/>
        </p:nvSpPr>
        <p:spPr>
          <a:xfrm>
            <a:off x="9116640" y="1402920"/>
            <a:ext cx="16056000" cy="10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t-BR" sz="6400" spc="-1" strike="noStrike">
                <a:solidFill>
                  <a:srgbClr val="000000"/>
                </a:solidFill>
                <a:latin typeface="tahoma, verdana, arial"/>
              </a:rPr>
              <a:t>V SEMIC - Semana de Iniciação Científica </a:t>
            </a:r>
            <a:endParaRPr b="0" lang="pt-BR" sz="6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4322</TotalTime>
  <Application>LibreOffice/24.2.3.2$Windows_X86_64 LibreOffice_project/433d9c2ded56988e8a90e6b2e771ee4e6a5ab2ba</Application>
  <AppVersion>15.0000</AppVersion>
  <Words>386</Words>
  <Paragraphs>25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2003-06-01T18:10:39Z</dcterms:created>
  <dc:creator>Jussara Severo</dc:creator>
  <dc:description/>
  <dc:language>pt-BR</dc:language>
  <cp:lastModifiedBy/>
  <dcterms:modified xsi:type="dcterms:W3CDTF">2024-12-02T10:20:30Z</dcterms:modified>
  <cp:revision>440</cp:revision>
  <dc:subject>SILUBESA 2004</dc:subject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1</vt:r8>
  </property>
  <property fmtid="{D5CDD505-2E9C-101B-9397-08002B2CF9AE}" pid="3" name="PresentationFormat">
    <vt:lpwstr>Personalizar</vt:lpwstr>
  </property>
  <property fmtid="{D5CDD505-2E9C-101B-9397-08002B2CF9AE}" pid="4" name="Slides">
    <vt:r8>1</vt:r8>
  </property>
</Properties>
</file>