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uarda do Vale Gomes" userId="5df0f2e959cad457" providerId="LiveId" clId="{C7AD1FA6-E905-4B2E-9C4A-47DDFBACE6CD}"/>
    <pc:docChg chg="custSel modSld">
      <pc:chgData name="Eduarda do Vale Gomes" userId="5df0f2e959cad457" providerId="LiveId" clId="{C7AD1FA6-E905-4B2E-9C4A-47DDFBACE6CD}" dt="2023-03-28T01:15:50.388" v="140" actId="6549"/>
      <pc:docMkLst>
        <pc:docMk/>
      </pc:docMkLst>
      <pc:sldChg chg="addSp modSp mod">
        <pc:chgData name="Eduarda do Vale Gomes" userId="5df0f2e959cad457" providerId="LiveId" clId="{C7AD1FA6-E905-4B2E-9C4A-47DDFBACE6CD}" dt="2023-03-28T01:15:50.388" v="140" actId="6549"/>
        <pc:sldMkLst>
          <pc:docMk/>
          <pc:sldMk cId="1320171526" sldId="257"/>
        </pc:sldMkLst>
        <pc:spChg chg="add mod">
          <ac:chgData name="Eduarda do Vale Gomes" userId="5df0f2e959cad457" providerId="LiveId" clId="{C7AD1FA6-E905-4B2E-9C4A-47DDFBACE6CD}" dt="2023-03-28T01:15:50.388" v="140" actId="6549"/>
          <ac:spMkLst>
            <pc:docMk/>
            <pc:sldMk cId="1320171526" sldId="257"/>
            <ac:spMk id="3" creationId="{442C6E49-FCCA-8F8C-12FC-930B5F0B78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2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281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144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78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12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560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50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4020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15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4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19"/>
          <a:stretch/>
        </p:blipFill>
        <p:spPr>
          <a:xfrm>
            <a:off x="0" y="0"/>
            <a:ext cx="9906000" cy="1035781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926"/>
          <a:stretch/>
        </p:blipFill>
        <p:spPr>
          <a:xfrm>
            <a:off x="-1" y="5793896"/>
            <a:ext cx="9906000" cy="106410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36FD9-FF59-4D02-B796-F9D1365912E7}" type="datetimeFigureOut">
              <a:rPr lang="pt-BR" smtClean="0"/>
              <a:t>16/05/2024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38" y="6176963"/>
            <a:ext cx="1185717" cy="54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4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39" y="5979980"/>
            <a:ext cx="1490211" cy="684346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905999" cy="685800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86" y="-264073"/>
            <a:ext cx="3929588" cy="2778673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80DCA58A-82C0-76A3-1766-299E21CF077B}"/>
              </a:ext>
            </a:extLst>
          </p:cNvPr>
          <p:cNvSpPr txBox="1"/>
          <p:nvPr/>
        </p:nvSpPr>
        <p:spPr>
          <a:xfrm>
            <a:off x="470848" y="2462899"/>
            <a:ext cx="89534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1371600" algn="l"/>
              </a:tabLst>
            </a:pPr>
            <a:r>
              <a:rPr lang="en-US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TÍTULO DO TRABALHO</a:t>
            </a: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CaixaDeTexto 8">
            <a:extLst>
              <a:ext uri="{FF2B5EF4-FFF2-40B4-BE49-F238E27FC236}">
                <a16:creationId xmlns:a16="http://schemas.microsoft.com/office/drawing/2014/main" id="{0212E7BD-2278-ECA9-EE7C-9ADC1055DD60}"/>
              </a:ext>
            </a:extLst>
          </p:cNvPr>
          <p:cNvSpPr txBox="1"/>
          <p:nvPr/>
        </p:nvSpPr>
        <p:spPr>
          <a:xfrm>
            <a:off x="3521122" y="4055316"/>
            <a:ext cx="6331824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pt-BR" sz="1400" b="1" i="1" dirty="0" smtClean="0">
                <a:latin typeface="Arial" panose="020B0604020202020204" pitchFamily="34" charset="0"/>
                <a:ea typeface="Arial" panose="020B0604020202020204" pitchFamily="34" charset="0"/>
              </a:rPr>
              <a:t>Nome do autores</a:t>
            </a:r>
            <a:r>
              <a:rPr lang="pt-BR" sz="1400" i="1" baseline="30000" dirty="0" smtClean="0"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pt-BR" sz="1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pt-BR" sz="1400" i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XXX</a:t>
            </a:r>
            <a:r>
              <a:rPr lang="pt-BR" sz="1400" i="1" baseline="30000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pt-BR" sz="1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pt-BR" sz="1400" i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XXXXX</a:t>
            </a:r>
            <a:r>
              <a:rPr lang="pt-BR" sz="1400" i="1" baseline="30000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pt-BR" sz="1400" i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orientador</a:t>
            </a:r>
            <a:r>
              <a:rPr lang="pt-BR" sz="1400" i="1" baseline="30000" dirty="0" smtClean="0"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endParaRPr lang="pt-BR" sz="1400" i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" name="CaixaDeTexto 10">
            <a:extLst>
              <a:ext uri="{FF2B5EF4-FFF2-40B4-BE49-F238E27FC236}">
                <a16:creationId xmlns:a16="http://schemas.microsoft.com/office/drawing/2014/main" id="{FA1FEB96-78BA-872E-F4BE-212CD998F2FD}"/>
              </a:ext>
            </a:extLst>
          </p:cNvPr>
          <p:cNvSpPr txBox="1"/>
          <p:nvPr/>
        </p:nvSpPr>
        <p:spPr>
          <a:xfrm>
            <a:off x="6687034" y="5024462"/>
            <a:ext cx="3012733" cy="9555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pt-BR" sz="1300" baseline="30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pt-BR" sz="13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Discentes </a:t>
            </a:r>
            <a:r>
              <a:rPr lang="pt-BR" sz="1300" dirty="0">
                <a:latin typeface="Arial" panose="020B0604020202020204" pitchFamily="34" charset="0"/>
                <a:ea typeface="Arial" panose="020B0604020202020204" pitchFamily="34" charset="0"/>
              </a:rPr>
              <a:t>da Faculdade Florence</a:t>
            </a:r>
          </a:p>
          <a:p>
            <a:pPr algn="r">
              <a:lnSpc>
                <a:spcPct val="150000"/>
              </a:lnSpc>
            </a:pPr>
            <a:r>
              <a:rPr lang="pt-BR" sz="1300" baseline="30000" dirty="0"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r>
              <a:rPr lang="pt-BR" sz="13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Docente da Faculdade Florence</a:t>
            </a:r>
          </a:p>
          <a:p>
            <a:pPr algn="r">
              <a:lnSpc>
                <a:spcPct val="150000"/>
              </a:lnSpc>
            </a:pPr>
            <a:endParaRPr lang="pt-BR" sz="13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58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256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8246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560</TotalTime>
  <Words>20</Words>
  <Application>Microsoft Office PowerPoint</Application>
  <PresentationFormat>Papel A4 (210 x 297 mm)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DELL</dc:creator>
  <cp:lastModifiedBy>Eduarda Gomes Bogea</cp:lastModifiedBy>
  <cp:revision>18</cp:revision>
  <dcterms:created xsi:type="dcterms:W3CDTF">2019-05-22T21:02:51Z</dcterms:created>
  <dcterms:modified xsi:type="dcterms:W3CDTF">2024-05-16T19:04:43Z</dcterms:modified>
</cp:coreProperties>
</file>