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5"/>
    <p:sldId id="257" r:id="rId36"/>
    <p:sldId id="258" r:id="rId37"/>
    <p:sldId id="259" r:id="rId38"/>
    <p:sldId id="260" r:id="rId39"/>
    <p:sldId id="261" r:id="rId40"/>
    <p:sldId id="262" r:id="rId4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Times New Roman" charset="1" panose="02030502070405020303"/>
      <p:regular r:id="rId10"/>
    </p:embeddedFont>
    <p:embeddedFont>
      <p:font typeface="Times New Roman Bold" charset="1" panose="02030802070405020303"/>
      <p:regular r:id="rId11"/>
    </p:embeddedFont>
    <p:embeddedFont>
      <p:font typeface="Times New Roman Italics" charset="1" panose="02030502070405090303"/>
      <p:regular r:id="rId12"/>
    </p:embeddedFont>
    <p:embeddedFont>
      <p:font typeface="Times New Roman Bold Italics" charset="1" panose="02030802070405090303"/>
      <p:regular r:id="rId13"/>
    </p:embeddedFont>
    <p:embeddedFont>
      <p:font typeface="Times New Roman Medium" charset="1" panose="02030502070405020303"/>
      <p:regular r:id="rId14"/>
    </p:embeddedFont>
    <p:embeddedFont>
      <p:font typeface="Times New Roman Medium Italics" charset="1" panose="02030502070405090303"/>
      <p:regular r:id="rId15"/>
    </p:embeddedFont>
    <p:embeddedFont>
      <p:font typeface="Times New Roman Semi-Bold" charset="1" panose="02030702070405020303"/>
      <p:regular r:id="rId16"/>
    </p:embeddedFont>
    <p:embeddedFont>
      <p:font typeface="Times New Roman Semi-Bold Italics" charset="1" panose="02030702070405090303"/>
      <p:regular r:id="rId17"/>
    </p:embeddedFont>
    <p:embeddedFont>
      <p:font typeface="Times New Roman Ultra-Bold" charset="1" panose="02030902070405020303"/>
      <p:regular r:id="rId18"/>
    </p:embeddedFont>
    <p:embeddedFont>
      <p:font typeface="Garet" charset="1" panose="00000000000000000000"/>
      <p:regular r:id="rId19"/>
    </p:embeddedFont>
    <p:embeddedFont>
      <p:font typeface="Garet Bold" charset="1" panose="00000000000000000000"/>
      <p:regular r:id="rId20"/>
    </p:embeddedFont>
    <p:embeddedFont>
      <p:font typeface="Garet Italics" charset="1" panose="00000000000000000000"/>
      <p:regular r:id="rId21"/>
    </p:embeddedFont>
    <p:embeddedFont>
      <p:font typeface="Garet Bold Italics" charset="1" panose="00000000000000000000"/>
      <p:regular r:id="rId22"/>
    </p:embeddedFont>
    <p:embeddedFont>
      <p:font typeface="Garet Light" charset="1" panose="00000000000000000000"/>
      <p:regular r:id="rId23"/>
    </p:embeddedFont>
    <p:embeddedFont>
      <p:font typeface="Garet Ultra-Bold" charset="1" panose="00000000000000000000"/>
      <p:regular r:id="rId24"/>
    </p:embeddedFont>
    <p:embeddedFont>
      <p:font typeface="Garet Ultra-Bold Italics" charset="1" panose="00000000000000000000"/>
      <p:regular r:id="rId25"/>
    </p:embeddedFont>
    <p:embeddedFont>
      <p:font typeface="Garet Heavy" charset="1" panose="00000000000000000000"/>
      <p:regular r:id="rId26"/>
    </p:embeddedFont>
    <p:embeddedFont>
      <p:font typeface="Garet Heavy Italics" charset="1" panose="00000000000000000000"/>
      <p:regular r:id="rId27"/>
    </p:embeddedFont>
    <p:embeddedFont>
      <p:font typeface="Canva Sans" charset="1" panose="020B0503030501040103"/>
      <p:regular r:id="rId28"/>
    </p:embeddedFont>
    <p:embeddedFont>
      <p:font typeface="Canva Sans Bold" charset="1" panose="020B0803030501040103"/>
      <p:regular r:id="rId29"/>
    </p:embeddedFont>
    <p:embeddedFont>
      <p:font typeface="Canva Sans Italics" charset="1" panose="020B0503030501040103"/>
      <p:regular r:id="rId30"/>
    </p:embeddedFont>
    <p:embeddedFont>
      <p:font typeface="Canva Sans Bold Italics" charset="1" panose="020B0803030501040103"/>
      <p:regular r:id="rId31"/>
    </p:embeddedFont>
    <p:embeddedFont>
      <p:font typeface="Canva Sans Medium" charset="1" panose="020B0603030501040103"/>
      <p:regular r:id="rId32"/>
    </p:embeddedFont>
    <p:embeddedFont>
      <p:font typeface="Canva Sans Medium Italics" charset="1" panose="020B0603030501040103"/>
      <p:regular r:id="rId33"/>
    </p:embeddedFont>
    <p:embeddedFont>
      <p:font typeface="Yeseva One" charset="1" panose="0000050000000000000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slides/slide1.xml" Type="http://schemas.openxmlformats.org/officeDocument/2006/relationships/slide"/><Relationship Id="rId36" Target="slides/slide2.xml" Type="http://schemas.openxmlformats.org/officeDocument/2006/relationships/slide"/><Relationship Id="rId37" Target="slides/slide3.xml" Type="http://schemas.openxmlformats.org/officeDocument/2006/relationships/slide"/><Relationship Id="rId38" Target="slides/slide4.xml" Type="http://schemas.openxmlformats.org/officeDocument/2006/relationships/slide"/><Relationship Id="rId39" Target="slides/slide5.xml" Type="http://schemas.openxmlformats.org/officeDocument/2006/relationships/slide"/><Relationship Id="rId4" Target="theme/theme1.xml" Type="http://schemas.openxmlformats.org/officeDocument/2006/relationships/theme"/><Relationship Id="rId40" Target="slides/slide6.xml" Type="http://schemas.openxmlformats.org/officeDocument/2006/relationships/slide"/><Relationship Id="rId41" Target="slides/slide7.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6526818" y="-278206"/>
            <a:ext cx="5234363" cy="5234363"/>
          </a:xfrm>
          <a:custGeom>
            <a:avLst/>
            <a:gdLst/>
            <a:ahLst/>
            <a:cxnLst/>
            <a:rect r="r" b="b" t="t" l="l"/>
            <a:pathLst>
              <a:path h="5234363" w="5234363">
                <a:moveTo>
                  <a:pt x="0" y="0"/>
                </a:moveTo>
                <a:lnTo>
                  <a:pt x="5234364" y="0"/>
                </a:lnTo>
                <a:lnTo>
                  <a:pt x="5234364" y="5234363"/>
                </a:lnTo>
                <a:lnTo>
                  <a:pt x="0" y="5234363"/>
                </a:lnTo>
                <a:lnTo>
                  <a:pt x="0" y="0"/>
                </a:lnTo>
                <a:close/>
              </a:path>
            </a:pathLst>
          </a:custGeom>
          <a:blipFill>
            <a:blip r:embed="rId3"/>
            <a:stretch>
              <a:fillRect l="0" t="0" r="0" b="0"/>
            </a:stretch>
          </a:blipFill>
        </p:spPr>
      </p:sp>
      <p:sp>
        <p:nvSpPr>
          <p:cNvPr name="TextBox 4" id="4"/>
          <p:cNvSpPr txBox="true"/>
          <p:nvPr/>
        </p:nvSpPr>
        <p:spPr>
          <a:xfrm rot="0">
            <a:off x="1818288" y="4641832"/>
            <a:ext cx="14651424" cy="1545888"/>
          </a:xfrm>
          <a:prstGeom prst="rect">
            <a:avLst/>
          </a:prstGeom>
        </p:spPr>
        <p:txBody>
          <a:bodyPr anchor="t" rtlCol="false" tIns="0" lIns="0" bIns="0" rIns="0">
            <a:spAutoFit/>
          </a:bodyPr>
          <a:lstStyle/>
          <a:p>
            <a:pPr algn="ctr">
              <a:lnSpc>
                <a:spcPts val="11393"/>
              </a:lnSpc>
            </a:pPr>
            <a:r>
              <a:rPr lang="en-US" sz="8138">
                <a:solidFill>
                  <a:srgbClr val="0D0F68"/>
                </a:solidFill>
                <a:latin typeface="Times New Roman Bold"/>
              </a:rPr>
              <a:t>Título do trabalho</a:t>
            </a:r>
          </a:p>
        </p:txBody>
      </p:sp>
      <p:sp>
        <p:nvSpPr>
          <p:cNvPr name="TextBox 5" id="5"/>
          <p:cNvSpPr txBox="true"/>
          <p:nvPr/>
        </p:nvSpPr>
        <p:spPr>
          <a:xfrm rot="0">
            <a:off x="4789133" y="6890760"/>
            <a:ext cx="11680579" cy="479423"/>
          </a:xfrm>
          <a:prstGeom prst="rect">
            <a:avLst/>
          </a:prstGeom>
        </p:spPr>
        <p:txBody>
          <a:bodyPr anchor="t" rtlCol="false" tIns="0" lIns="0" bIns="0" rIns="0">
            <a:spAutoFit/>
          </a:bodyPr>
          <a:lstStyle/>
          <a:p>
            <a:pPr algn="r">
              <a:lnSpc>
                <a:spcPts val="3500"/>
              </a:lnSpc>
            </a:pPr>
            <a:r>
              <a:rPr lang="en-US" sz="2500">
                <a:solidFill>
                  <a:srgbClr val="0D0F68"/>
                </a:solidFill>
                <a:latin typeface="Times New Roman"/>
              </a:rPr>
              <a:t>Autores</a:t>
            </a:r>
          </a:p>
        </p:txBody>
      </p:sp>
      <p:sp>
        <p:nvSpPr>
          <p:cNvPr name="Freeform 6" id="6"/>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2446545" y="600075"/>
            <a:ext cx="5474256"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a:rPr>
              <a:t>Introdução</a:t>
            </a:r>
          </a:p>
        </p:txBody>
      </p:sp>
      <p:sp>
        <p:nvSpPr>
          <p:cNvPr name="TextBox 10" id="10"/>
          <p:cNvSpPr txBox="true"/>
          <p:nvPr/>
        </p:nvSpPr>
        <p:spPr>
          <a:xfrm rot="0">
            <a:off x="4124893" y="1774962"/>
            <a:ext cx="10038214" cy="1152525"/>
          </a:xfrm>
          <a:prstGeom prst="rect">
            <a:avLst/>
          </a:prstGeom>
        </p:spPr>
        <p:txBody>
          <a:bodyPr anchor="t" rtlCol="false" tIns="0" lIns="0" bIns="0" rIns="0">
            <a:spAutoFit/>
          </a:bodyPr>
          <a:lstStyle/>
          <a:p>
            <a:pPr algn="ctr">
              <a:lnSpc>
                <a:spcPts val="8400"/>
              </a:lnSpc>
            </a:pPr>
            <a:r>
              <a:rPr lang="en-US" sz="6000">
                <a:solidFill>
                  <a:srgbClr val="0D0F68"/>
                </a:solidFill>
                <a:latin typeface="Times New Roman"/>
              </a:rPr>
              <a:t>Problem</a:t>
            </a:r>
          </a:p>
        </p:txBody>
      </p:sp>
      <p:grpSp>
        <p:nvGrpSpPr>
          <p:cNvPr name="Group 11" id="11"/>
          <p:cNvGrpSpPr/>
          <p:nvPr/>
        </p:nvGrpSpPr>
        <p:grpSpPr>
          <a:xfrm rot="0">
            <a:off x="1597825" y="3600450"/>
            <a:ext cx="4878785" cy="5045974"/>
            <a:chOff x="0" y="0"/>
            <a:chExt cx="1416693" cy="1465241"/>
          </a:xfrm>
        </p:grpSpPr>
        <p:sp>
          <p:nvSpPr>
            <p:cNvPr name="Freeform 12" id="12"/>
            <p:cNvSpPr/>
            <p:nvPr/>
          </p:nvSpPr>
          <p:spPr>
            <a:xfrm flipH="false" flipV="false" rot="0">
              <a:off x="0" y="0"/>
              <a:ext cx="1416693" cy="1465241"/>
            </a:xfrm>
            <a:custGeom>
              <a:avLst/>
              <a:gdLst/>
              <a:ahLst/>
              <a:cxnLst/>
              <a:rect r="r" b="b" t="t" l="l"/>
              <a:pathLst>
                <a:path h="1465241" w="1416693">
                  <a:moveTo>
                    <a:pt x="80930" y="0"/>
                  </a:moveTo>
                  <a:lnTo>
                    <a:pt x="1335764" y="0"/>
                  </a:lnTo>
                  <a:cubicBezTo>
                    <a:pt x="1380460" y="0"/>
                    <a:pt x="1416693" y="36233"/>
                    <a:pt x="1416693" y="80930"/>
                  </a:cubicBezTo>
                  <a:lnTo>
                    <a:pt x="1416693" y="1384312"/>
                  </a:lnTo>
                  <a:cubicBezTo>
                    <a:pt x="1416693" y="1429008"/>
                    <a:pt x="1380460" y="1465241"/>
                    <a:pt x="1335764" y="1465241"/>
                  </a:cubicBezTo>
                  <a:lnTo>
                    <a:pt x="80930" y="1465241"/>
                  </a:lnTo>
                  <a:cubicBezTo>
                    <a:pt x="36233" y="1465241"/>
                    <a:pt x="0" y="1429008"/>
                    <a:pt x="0" y="1384312"/>
                  </a:cubicBezTo>
                  <a:lnTo>
                    <a:pt x="0" y="80930"/>
                  </a:lnTo>
                  <a:cubicBezTo>
                    <a:pt x="0" y="36233"/>
                    <a:pt x="36233" y="0"/>
                    <a:pt x="80930" y="0"/>
                  </a:cubicBezTo>
                  <a:close/>
                </a:path>
              </a:pathLst>
            </a:custGeom>
            <a:solidFill>
              <a:srgbClr val="4A7EBB"/>
            </a:solidFill>
          </p:spPr>
        </p:sp>
        <p:sp>
          <p:nvSpPr>
            <p:cNvPr name="TextBox 13" id="13"/>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6805787" y="3600450"/>
            <a:ext cx="4878785" cy="5045974"/>
            <a:chOff x="0" y="0"/>
            <a:chExt cx="1416693" cy="1465241"/>
          </a:xfrm>
        </p:grpSpPr>
        <p:sp>
          <p:nvSpPr>
            <p:cNvPr name="Freeform 15" id="15"/>
            <p:cNvSpPr/>
            <p:nvPr/>
          </p:nvSpPr>
          <p:spPr>
            <a:xfrm flipH="false" flipV="false" rot="0">
              <a:off x="0" y="0"/>
              <a:ext cx="1416693" cy="1465241"/>
            </a:xfrm>
            <a:custGeom>
              <a:avLst/>
              <a:gdLst/>
              <a:ahLst/>
              <a:cxnLst/>
              <a:rect r="r" b="b" t="t" l="l"/>
              <a:pathLst>
                <a:path h="1465241" w="1416693">
                  <a:moveTo>
                    <a:pt x="80930" y="0"/>
                  </a:moveTo>
                  <a:lnTo>
                    <a:pt x="1335764" y="0"/>
                  </a:lnTo>
                  <a:cubicBezTo>
                    <a:pt x="1380460" y="0"/>
                    <a:pt x="1416693" y="36233"/>
                    <a:pt x="1416693" y="80930"/>
                  </a:cubicBezTo>
                  <a:lnTo>
                    <a:pt x="1416693" y="1384312"/>
                  </a:lnTo>
                  <a:cubicBezTo>
                    <a:pt x="1416693" y="1429008"/>
                    <a:pt x="1380460" y="1465241"/>
                    <a:pt x="1335764" y="1465241"/>
                  </a:cubicBezTo>
                  <a:lnTo>
                    <a:pt x="80930" y="1465241"/>
                  </a:lnTo>
                  <a:cubicBezTo>
                    <a:pt x="36233" y="1465241"/>
                    <a:pt x="0" y="1429008"/>
                    <a:pt x="0" y="1384312"/>
                  </a:cubicBezTo>
                  <a:lnTo>
                    <a:pt x="0" y="80930"/>
                  </a:lnTo>
                  <a:cubicBezTo>
                    <a:pt x="0" y="36233"/>
                    <a:pt x="36233" y="0"/>
                    <a:pt x="80930" y="0"/>
                  </a:cubicBezTo>
                  <a:close/>
                </a:path>
              </a:pathLst>
            </a:custGeom>
            <a:solidFill>
              <a:srgbClr val="4A7EBB"/>
            </a:solidFill>
          </p:spPr>
        </p:sp>
        <p:sp>
          <p:nvSpPr>
            <p:cNvPr name="TextBox 16" id="16"/>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2013749" y="3600450"/>
            <a:ext cx="4878785" cy="5045974"/>
            <a:chOff x="0" y="0"/>
            <a:chExt cx="1416693" cy="1465241"/>
          </a:xfrm>
        </p:grpSpPr>
        <p:sp>
          <p:nvSpPr>
            <p:cNvPr name="Freeform 18" id="18"/>
            <p:cNvSpPr/>
            <p:nvPr/>
          </p:nvSpPr>
          <p:spPr>
            <a:xfrm flipH="false" flipV="false" rot="0">
              <a:off x="0" y="0"/>
              <a:ext cx="1416693" cy="1465241"/>
            </a:xfrm>
            <a:custGeom>
              <a:avLst/>
              <a:gdLst/>
              <a:ahLst/>
              <a:cxnLst/>
              <a:rect r="r" b="b" t="t" l="l"/>
              <a:pathLst>
                <a:path h="1465241" w="1416693">
                  <a:moveTo>
                    <a:pt x="80930" y="0"/>
                  </a:moveTo>
                  <a:lnTo>
                    <a:pt x="1335764" y="0"/>
                  </a:lnTo>
                  <a:cubicBezTo>
                    <a:pt x="1380460" y="0"/>
                    <a:pt x="1416693" y="36233"/>
                    <a:pt x="1416693" y="80930"/>
                  </a:cubicBezTo>
                  <a:lnTo>
                    <a:pt x="1416693" y="1384312"/>
                  </a:lnTo>
                  <a:cubicBezTo>
                    <a:pt x="1416693" y="1429008"/>
                    <a:pt x="1380460" y="1465241"/>
                    <a:pt x="1335764" y="1465241"/>
                  </a:cubicBezTo>
                  <a:lnTo>
                    <a:pt x="80930" y="1465241"/>
                  </a:lnTo>
                  <a:cubicBezTo>
                    <a:pt x="36233" y="1465241"/>
                    <a:pt x="0" y="1429008"/>
                    <a:pt x="0" y="1384312"/>
                  </a:cubicBezTo>
                  <a:lnTo>
                    <a:pt x="0" y="80930"/>
                  </a:lnTo>
                  <a:cubicBezTo>
                    <a:pt x="0" y="36233"/>
                    <a:pt x="36233" y="0"/>
                    <a:pt x="80930" y="0"/>
                  </a:cubicBezTo>
                  <a:close/>
                </a:path>
              </a:pathLst>
            </a:custGeom>
            <a:solidFill>
              <a:srgbClr val="4A7EBB"/>
            </a:solidFill>
          </p:spPr>
        </p:sp>
        <p:sp>
          <p:nvSpPr>
            <p:cNvPr name="TextBox 19" id="19"/>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sp>
        <p:nvSpPr>
          <p:cNvPr name="TextBox 20" id="20"/>
          <p:cNvSpPr txBox="true"/>
          <p:nvPr/>
        </p:nvSpPr>
        <p:spPr>
          <a:xfrm rot="0">
            <a:off x="1788689" y="4823268"/>
            <a:ext cx="4497056" cy="3248025"/>
          </a:xfrm>
          <a:prstGeom prst="rect">
            <a:avLst/>
          </a:prstGeom>
        </p:spPr>
        <p:txBody>
          <a:bodyPr anchor="t" rtlCol="false" tIns="0" lIns="0" bIns="0" rIns="0">
            <a:spAutoFit/>
          </a:bodyPr>
          <a:lstStyle/>
          <a:p>
            <a:pPr algn="ctr">
              <a:lnSpc>
                <a:spcPts val="4200"/>
              </a:lnSpc>
            </a:pPr>
            <a:r>
              <a:rPr lang="en-US" sz="3000">
                <a:solidFill>
                  <a:srgbClr val="FBFBFB"/>
                </a:solidFill>
                <a:latin typeface="Times New Roman"/>
              </a:rPr>
              <a:t>Lorem ipsum dolor sit amet, consectetur adipiscing elit, sed do eiusmod tempor incididunt ut labore et dolore magna aliqua.</a:t>
            </a:r>
          </a:p>
        </p:txBody>
      </p:sp>
      <p:sp>
        <p:nvSpPr>
          <p:cNvPr name="TextBox 21" id="21"/>
          <p:cNvSpPr txBox="true"/>
          <p:nvPr/>
        </p:nvSpPr>
        <p:spPr>
          <a:xfrm rot="0">
            <a:off x="2066757" y="4023181"/>
            <a:ext cx="3940920" cy="755650"/>
          </a:xfrm>
          <a:prstGeom prst="rect">
            <a:avLst/>
          </a:prstGeom>
        </p:spPr>
        <p:txBody>
          <a:bodyPr anchor="t" rtlCol="false" tIns="0" lIns="0" bIns="0" rIns="0">
            <a:spAutoFit/>
          </a:bodyPr>
          <a:lstStyle/>
          <a:p>
            <a:pPr algn="ctr">
              <a:lnSpc>
                <a:spcPts val="5599"/>
              </a:lnSpc>
            </a:pPr>
            <a:r>
              <a:rPr lang="en-US" sz="3999">
                <a:solidFill>
                  <a:srgbClr val="0D0F68"/>
                </a:solidFill>
                <a:latin typeface="Times New Roman Bold"/>
              </a:rPr>
              <a:t>Problem 1</a:t>
            </a:r>
          </a:p>
        </p:txBody>
      </p:sp>
      <p:sp>
        <p:nvSpPr>
          <p:cNvPr name="TextBox 22" id="22"/>
          <p:cNvSpPr txBox="true"/>
          <p:nvPr/>
        </p:nvSpPr>
        <p:spPr>
          <a:xfrm rot="0">
            <a:off x="6996652" y="4823268"/>
            <a:ext cx="4497056" cy="3248025"/>
          </a:xfrm>
          <a:prstGeom prst="rect">
            <a:avLst/>
          </a:prstGeom>
        </p:spPr>
        <p:txBody>
          <a:bodyPr anchor="t" rtlCol="false" tIns="0" lIns="0" bIns="0" rIns="0">
            <a:spAutoFit/>
          </a:bodyPr>
          <a:lstStyle/>
          <a:p>
            <a:pPr algn="ctr">
              <a:lnSpc>
                <a:spcPts val="4200"/>
              </a:lnSpc>
            </a:pPr>
            <a:r>
              <a:rPr lang="en-US" sz="3000">
                <a:solidFill>
                  <a:srgbClr val="FBFBFB"/>
                </a:solidFill>
                <a:latin typeface="Times New Roman"/>
              </a:rPr>
              <a:t>Lorem ipsum dolor sit amet, consectetur adipiscing elit, sed do eiusmod tempor incididunt ut labore et dolore magna aliqua.</a:t>
            </a:r>
          </a:p>
        </p:txBody>
      </p:sp>
      <p:sp>
        <p:nvSpPr>
          <p:cNvPr name="TextBox 23" id="23"/>
          <p:cNvSpPr txBox="true"/>
          <p:nvPr/>
        </p:nvSpPr>
        <p:spPr>
          <a:xfrm rot="0">
            <a:off x="7274720" y="4023181"/>
            <a:ext cx="3940920" cy="755650"/>
          </a:xfrm>
          <a:prstGeom prst="rect">
            <a:avLst/>
          </a:prstGeom>
        </p:spPr>
        <p:txBody>
          <a:bodyPr anchor="t" rtlCol="false" tIns="0" lIns="0" bIns="0" rIns="0">
            <a:spAutoFit/>
          </a:bodyPr>
          <a:lstStyle/>
          <a:p>
            <a:pPr algn="ctr">
              <a:lnSpc>
                <a:spcPts val="5599"/>
              </a:lnSpc>
            </a:pPr>
            <a:r>
              <a:rPr lang="en-US" sz="3999">
                <a:solidFill>
                  <a:srgbClr val="0D0F68"/>
                </a:solidFill>
                <a:latin typeface="Times New Roman Bold"/>
              </a:rPr>
              <a:t>Problem 2</a:t>
            </a:r>
          </a:p>
        </p:txBody>
      </p:sp>
      <p:sp>
        <p:nvSpPr>
          <p:cNvPr name="TextBox 24" id="24"/>
          <p:cNvSpPr txBox="true"/>
          <p:nvPr/>
        </p:nvSpPr>
        <p:spPr>
          <a:xfrm rot="0">
            <a:off x="12208447" y="4823268"/>
            <a:ext cx="4497056" cy="3248025"/>
          </a:xfrm>
          <a:prstGeom prst="rect">
            <a:avLst/>
          </a:prstGeom>
        </p:spPr>
        <p:txBody>
          <a:bodyPr anchor="t" rtlCol="false" tIns="0" lIns="0" bIns="0" rIns="0">
            <a:spAutoFit/>
          </a:bodyPr>
          <a:lstStyle/>
          <a:p>
            <a:pPr algn="ctr">
              <a:lnSpc>
                <a:spcPts val="4200"/>
              </a:lnSpc>
            </a:pPr>
            <a:r>
              <a:rPr lang="en-US" sz="3000">
                <a:solidFill>
                  <a:srgbClr val="FBFBFB"/>
                </a:solidFill>
                <a:latin typeface="Times New Roman"/>
              </a:rPr>
              <a:t>Lorem ipsum dolor sit amet, consectetur adipiscing elit, sed do eiusmod tempor incididunt ut labore et dolore magna aliqua.</a:t>
            </a:r>
          </a:p>
        </p:txBody>
      </p:sp>
      <p:sp>
        <p:nvSpPr>
          <p:cNvPr name="TextBox 25" id="25"/>
          <p:cNvSpPr txBox="true"/>
          <p:nvPr/>
        </p:nvSpPr>
        <p:spPr>
          <a:xfrm rot="0">
            <a:off x="12486515" y="4023181"/>
            <a:ext cx="3940920" cy="755650"/>
          </a:xfrm>
          <a:prstGeom prst="rect">
            <a:avLst/>
          </a:prstGeom>
        </p:spPr>
        <p:txBody>
          <a:bodyPr anchor="t" rtlCol="false" tIns="0" lIns="0" bIns="0" rIns="0">
            <a:spAutoFit/>
          </a:bodyPr>
          <a:lstStyle/>
          <a:p>
            <a:pPr algn="ctr">
              <a:lnSpc>
                <a:spcPts val="5599"/>
              </a:lnSpc>
            </a:pPr>
            <a:r>
              <a:rPr lang="en-US" sz="3999">
                <a:solidFill>
                  <a:srgbClr val="0D0F68"/>
                </a:solidFill>
                <a:latin typeface="Times New Roman Bold"/>
              </a:rPr>
              <a:t>Problem 1</a:t>
            </a:r>
          </a:p>
        </p:txBody>
      </p:sp>
      <p:sp>
        <p:nvSpPr>
          <p:cNvPr name="Freeform 26" id="26"/>
          <p:cNvSpPr/>
          <p:nvPr/>
        </p:nvSpPr>
        <p:spPr>
          <a:xfrm flipH="false" flipV="false" rot="0">
            <a:off x="382633" y="156409"/>
            <a:ext cx="2430382" cy="2430382"/>
          </a:xfrm>
          <a:custGeom>
            <a:avLst/>
            <a:gdLst/>
            <a:ahLst/>
            <a:cxnLst/>
            <a:rect r="r" b="b" t="t" l="l"/>
            <a:pathLst>
              <a:path h="2430382" w="2430382">
                <a:moveTo>
                  <a:pt x="0" y="0"/>
                </a:moveTo>
                <a:lnTo>
                  <a:pt x="2430383" y="0"/>
                </a:lnTo>
                <a:lnTo>
                  <a:pt x="2430383" y="2430382"/>
                </a:lnTo>
                <a:lnTo>
                  <a:pt x="0" y="2430382"/>
                </a:lnTo>
                <a:lnTo>
                  <a:pt x="0" y="0"/>
                </a:lnTo>
                <a:close/>
              </a:path>
            </a:pathLst>
          </a:custGeom>
          <a:blipFill>
            <a:blip r:embed="rId3"/>
            <a:stretch>
              <a:fillRect l="0" t="0" r="0" b="0"/>
            </a:stretch>
          </a:blipFill>
        </p:spPr>
      </p:sp>
      <p:sp>
        <p:nvSpPr>
          <p:cNvPr name="Freeform 27" id="27"/>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1760772" y="600075"/>
            <a:ext cx="6492683"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Bold"/>
              </a:rPr>
              <a:t>Objetivo</a:t>
            </a:r>
          </a:p>
        </p:txBody>
      </p:sp>
      <p:sp>
        <p:nvSpPr>
          <p:cNvPr name="TextBox 10" id="10"/>
          <p:cNvSpPr txBox="true"/>
          <p:nvPr/>
        </p:nvSpPr>
        <p:spPr>
          <a:xfrm rot="0">
            <a:off x="2323720" y="3990975"/>
            <a:ext cx="14935580" cy="1647825"/>
          </a:xfrm>
          <a:prstGeom prst="rect">
            <a:avLst/>
          </a:prstGeom>
        </p:spPr>
        <p:txBody>
          <a:bodyPr anchor="t" rtlCol="false" tIns="0" lIns="0" bIns="0" rIns="0">
            <a:spAutoFit/>
          </a:bodyPr>
          <a:lstStyle/>
          <a:p>
            <a:pPr>
              <a:lnSpc>
                <a:spcPts val="4200"/>
              </a:lnSpc>
            </a:pPr>
            <a:r>
              <a:rPr lang="en-US" sz="3000">
                <a:solidFill>
                  <a:srgbClr val="0D0F68"/>
                </a:solidFill>
                <a:latin typeface="Times New Roman"/>
              </a:rPr>
              <a:t>Lorem ipsum dolor sit amet, consectetur adipiscing elit, sed do eiusmod tempor incididunt ut labore et dolore magna aliqua. Ut enim ad minim veniam, quis nostrud exercitation ullamco laboris nisi ut aliquip ex ea commodo consequat.</a:t>
            </a:r>
          </a:p>
        </p:txBody>
      </p:sp>
      <p:sp>
        <p:nvSpPr>
          <p:cNvPr name="Freeform 11" id="11"/>
          <p:cNvSpPr/>
          <p:nvPr/>
        </p:nvSpPr>
        <p:spPr>
          <a:xfrm flipH="false" flipV="false" rot="0">
            <a:off x="382633" y="156409"/>
            <a:ext cx="2430382" cy="2430382"/>
          </a:xfrm>
          <a:custGeom>
            <a:avLst/>
            <a:gdLst/>
            <a:ahLst/>
            <a:cxnLst/>
            <a:rect r="r" b="b" t="t" l="l"/>
            <a:pathLst>
              <a:path h="2430382" w="2430382">
                <a:moveTo>
                  <a:pt x="0" y="0"/>
                </a:moveTo>
                <a:lnTo>
                  <a:pt x="2430383" y="0"/>
                </a:lnTo>
                <a:lnTo>
                  <a:pt x="2430383" y="2430382"/>
                </a:lnTo>
                <a:lnTo>
                  <a:pt x="0" y="2430382"/>
                </a:lnTo>
                <a:lnTo>
                  <a:pt x="0" y="0"/>
                </a:lnTo>
                <a:close/>
              </a:path>
            </a:pathLst>
          </a:custGeom>
          <a:blipFill>
            <a:blip r:embed="rId3"/>
            <a:stretch>
              <a:fillRect l="0" t="0" r="0" b="0"/>
            </a:stretch>
          </a:blipFill>
        </p:spPr>
      </p:sp>
      <p:sp>
        <p:nvSpPr>
          <p:cNvPr name="Freeform 12" id="12"/>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1760772" y="600075"/>
            <a:ext cx="6492683"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Bold"/>
              </a:rPr>
              <a:t>Metodologia</a:t>
            </a:r>
          </a:p>
        </p:txBody>
      </p:sp>
      <p:grpSp>
        <p:nvGrpSpPr>
          <p:cNvPr name="Group 10" id="10"/>
          <p:cNvGrpSpPr/>
          <p:nvPr/>
        </p:nvGrpSpPr>
        <p:grpSpPr>
          <a:xfrm rot="0">
            <a:off x="1560340" y="2321558"/>
            <a:ext cx="7126543" cy="6367785"/>
            <a:chOff x="0" y="0"/>
            <a:chExt cx="9502057" cy="8490379"/>
          </a:xfrm>
        </p:grpSpPr>
        <p:sp>
          <p:nvSpPr>
            <p:cNvPr name="TextBox 11" id="11"/>
            <p:cNvSpPr txBox="true"/>
            <p:nvPr/>
          </p:nvSpPr>
          <p:spPr>
            <a:xfrm rot="0">
              <a:off x="0" y="1354572"/>
              <a:ext cx="1740965" cy="1621145"/>
            </a:xfrm>
            <a:prstGeom prst="rect">
              <a:avLst/>
            </a:prstGeom>
          </p:spPr>
          <p:txBody>
            <a:bodyPr anchor="t" rtlCol="false" tIns="0" lIns="0" bIns="0" rIns="0">
              <a:spAutoFit/>
            </a:bodyPr>
            <a:lstStyle/>
            <a:p>
              <a:pPr algn="ctr">
                <a:lnSpc>
                  <a:spcPts val="4700"/>
                </a:lnSpc>
              </a:pPr>
              <a:r>
                <a:rPr lang="en-US" sz="3357">
                  <a:solidFill>
                    <a:srgbClr val="0D0F68"/>
                  </a:solidFill>
                  <a:latin typeface="Times New Roman"/>
                </a:rPr>
                <a:t>Point 4</a:t>
              </a:r>
            </a:p>
            <a:p>
              <a:pPr algn="ctr">
                <a:lnSpc>
                  <a:spcPts val="4700"/>
                </a:lnSpc>
              </a:pPr>
              <a:r>
                <a:rPr lang="en-US" sz="3357">
                  <a:solidFill>
                    <a:srgbClr val="0D0F68"/>
                  </a:solidFill>
                  <a:latin typeface="Times New Roman"/>
                </a:rPr>
                <a:t>38.1%</a:t>
              </a:r>
            </a:p>
          </p:txBody>
        </p:sp>
        <p:sp>
          <p:nvSpPr>
            <p:cNvPr name="TextBox 12" id="12"/>
            <p:cNvSpPr txBox="true"/>
            <p:nvPr/>
          </p:nvSpPr>
          <p:spPr>
            <a:xfrm rot="0">
              <a:off x="4397796" y="6869234"/>
              <a:ext cx="1740965" cy="1621145"/>
            </a:xfrm>
            <a:prstGeom prst="rect">
              <a:avLst/>
            </a:prstGeom>
          </p:spPr>
          <p:txBody>
            <a:bodyPr anchor="t" rtlCol="false" tIns="0" lIns="0" bIns="0" rIns="0">
              <a:spAutoFit/>
            </a:bodyPr>
            <a:lstStyle/>
            <a:p>
              <a:pPr algn="ctr">
                <a:lnSpc>
                  <a:spcPts val="4700"/>
                </a:lnSpc>
              </a:pPr>
              <a:r>
                <a:rPr lang="en-US" sz="3357">
                  <a:solidFill>
                    <a:srgbClr val="0D0F68"/>
                  </a:solidFill>
                  <a:latin typeface="Times New Roman"/>
                </a:rPr>
                <a:t>Point 3</a:t>
              </a:r>
            </a:p>
            <a:p>
              <a:pPr algn="ctr">
                <a:lnSpc>
                  <a:spcPts val="4700"/>
                </a:lnSpc>
              </a:pPr>
              <a:r>
                <a:rPr lang="en-US" sz="3357">
                  <a:solidFill>
                    <a:srgbClr val="0D0F68"/>
                  </a:solidFill>
                  <a:latin typeface="Times New Roman"/>
                </a:rPr>
                <a:t>28.6%</a:t>
              </a:r>
            </a:p>
          </p:txBody>
        </p:sp>
        <p:sp>
          <p:nvSpPr>
            <p:cNvPr name="TextBox 13" id="13"/>
            <p:cNvSpPr txBox="true"/>
            <p:nvPr/>
          </p:nvSpPr>
          <p:spPr>
            <a:xfrm rot="0">
              <a:off x="6560745" y="-142875"/>
              <a:ext cx="1740965" cy="1621145"/>
            </a:xfrm>
            <a:prstGeom prst="rect">
              <a:avLst/>
            </a:prstGeom>
          </p:spPr>
          <p:txBody>
            <a:bodyPr anchor="t" rtlCol="false" tIns="0" lIns="0" bIns="0" rIns="0">
              <a:spAutoFit/>
            </a:bodyPr>
            <a:lstStyle/>
            <a:p>
              <a:pPr algn="ctr">
                <a:lnSpc>
                  <a:spcPts val="4700"/>
                </a:lnSpc>
              </a:pPr>
              <a:r>
                <a:rPr lang="en-US" sz="3357">
                  <a:solidFill>
                    <a:srgbClr val="0D0F68"/>
                  </a:solidFill>
                  <a:latin typeface="Times New Roman"/>
                </a:rPr>
                <a:t>Point 1</a:t>
              </a:r>
            </a:p>
            <a:p>
              <a:pPr algn="ctr">
                <a:lnSpc>
                  <a:spcPts val="4700"/>
                </a:lnSpc>
              </a:pPr>
              <a:r>
                <a:rPr lang="en-US" sz="3357">
                  <a:solidFill>
                    <a:srgbClr val="0D0F68"/>
                  </a:solidFill>
                  <a:latin typeface="Times New Roman"/>
                </a:rPr>
                <a:t>23.8%</a:t>
              </a:r>
            </a:p>
          </p:txBody>
        </p:sp>
        <p:sp>
          <p:nvSpPr>
            <p:cNvPr name="TextBox 14" id="14"/>
            <p:cNvSpPr txBox="true"/>
            <p:nvPr/>
          </p:nvSpPr>
          <p:spPr>
            <a:xfrm rot="0">
              <a:off x="7761092" y="3748552"/>
              <a:ext cx="1740965" cy="1621145"/>
            </a:xfrm>
            <a:prstGeom prst="rect">
              <a:avLst/>
            </a:prstGeom>
          </p:spPr>
          <p:txBody>
            <a:bodyPr anchor="t" rtlCol="false" tIns="0" lIns="0" bIns="0" rIns="0">
              <a:spAutoFit/>
            </a:bodyPr>
            <a:lstStyle/>
            <a:p>
              <a:pPr algn="ctr">
                <a:lnSpc>
                  <a:spcPts val="4700"/>
                </a:lnSpc>
              </a:pPr>
              <a:r>
                <a:rPr lang="en-US" sz="3357">
                  <a:solidFill>
                    <a:srgbClr val="0D0F68"/>
                  </a:solidFill>
                  <a:latin typeface="Times New Roman"/>
                </a:rPr>
                <a:t>Point 2</a:t>
              </a:r>
            </a:p>
            <a:p>
              <a:pPr algn="ctr">
                <a:lnSpc>
                  <a:spcPts val="4700"/>
                </a:lnSpc>
              </a:pPr>
              <a:r>
                <a:rPr lang="en-US" sz="3357">
                  <a:solidFill>
                    <a:srgbClr val="0D0F68"/>
                  </a:solidFill>
                  <a:latin typeface="Times New Roman"/>
                </a:rPr>
                <a:t>9.5%</a:t>
              </a:r>
            </a:p>
          </p:txBody>
        </p:sp>
        <p:grpSp>
          <p:nvGrpSpPr>
            <p:cNvPr name="Group 15" id="15"/>
            <p:cNvGrpSpPr>
              <a:grpSpLocks noChangeAspect="true"/>
            </p:cNvGrpSpPr>
            <p:nvPr/>
          </p:nvGrpSpPr>
          <p:grpSpPr>
            <a:xfrm rot="0">
              <a:off x="1782964" y="846016"/>
              <a:ext cx="5756725" cy="5756725"/>
              <a:chOff x="0" y="0"/>
              <a:chExt cx="2540000" cy="2540000"/>
            </a:xfrm>
          </p:grpSpPr>
          <p:sp>
            <p:nvSpPr>
              <p:cNvPr name="Freeform 16" id="16"/>
              <p:cNvSpPr/>
              <p:nvPr/>
            </p:nvSpPr>
            <p:spPr>
              <a:xfrm flipH="false" flipV="false" rot="0">
                <a:off x="1270000" y="0"/>
                <a:ext cx="1269610" cy="1270000"/>
              </a:xfrm>
              <a:custGeom>
                <a:avLst/>
                <a:gdLst/>
                <a:ahLst/>
                <a:cxnLst/>
                <a:rect r="r" b="b" t="t" l="l"/>
                <a:pathLst>
                  <a:path h="1270000" w="1269610">
                    <a:moveTo>
                      <a:pt x="0" y="0"/>
                    </a:moveTo>
                    <a:lnTo>
                      <a:pt x="0" y="0"/>
                    </a:lnTo>
                    <a:cubicBezTo>
                      <a:pt x="689133" y="0"/>
                      <a:pt x="1252521" y="549586"/>
                      <a:pt x="1269610" y="1238507"/>
                    </a:cubicBezTo>
                    <a:lnTo>
                      <a:pt x="0" y="1270000"/>
                    </a:lnTo>
                    <a:close/>
                  </a:path>
                </a:pathLst>
              </a:custGeom>
              <a:solidFill>
                <a:srgbClr val="07AFCE"/>
              </a:solidFill>
            </p:spPr>
          </p:sp>
          <p:sp>
            <p:nvSpPr>
              <p:cNvPr name="Freeform 17" id="17"/>
              <p:cNvSpPr/>
              <p:nvPr/>
            </p:nvSpPr>
            <p:spPr>
              <a:xfrm flipH="false" flipV="false" rot="0">
                <a:off x="1270000" y="1175093"/>
                <a:ext cx="1287143" cy="784083"/>
              </a:xfrm>
              <a:custGeom>
                <a:avLst/>
                <a:gdLst/>
                <a:ahLst/>
                <a:cxnLst/>
                <a:rect r="r" b="b" t="t" l="l"/>
                <a:pathLst>
                  <a:path h="784083" w="1287143">
                    <a:moveTo>
                      <a:pt x="1266449" y="0"/>
                    </a:moveTo>
                    <a:cubicBezTo>
                      <a:pt x="1287143" y="276144"/>
                      <a:pt x="1217013" y="551485"/>
                      <a:pt x="1066741" y="784083"/>
                    </a:cubicBezTo>
                    <a:lnTo>
                      <a:pt x="0" y="94907"/>
                    </a:lnTo>
                    <a:close/>
                  </a:path>
                </a:pathLst>
              </a:custGeom>
              <a:solidFill>
                <a:srgbClr val="0082B6"/>
              </a:solidFill>
            </p:spPr>
          </p:sp>
          <p:sp>
            <p:nvSpPr>
              <p:cNvPr name="Freeform 18" id="18"/>
              <p:cNvSpPr/>
              <p:nvPr/>
            </p:nvSpPr>
            <p:spPr>
              <a:xfrm flipH="false" flipV="false" rot="0">
                <a:off x="360731" y="1270000"/>
                <a:ext cx="2009121" cy="1309572"/>
              </a:xfrm>
              <a:custGeom>
                <a:avLst/>
                <a:gdLst/>
                <a:ahLst/>
                <a:cxnLst/>
                <a:rect r="r" b="b" t="t" l="l"/>
                <a:pathLst>
                  <a:path h="1309572" w="2009121">
                    <a:moveTo>
                      <a:pt x="2009121" y="635000"/>
                    </a:moveTo>
                    <a:cubicBezTo>
                      <a:pt x="1810300" y="979369"/>
                      <a:pt x="1461662" y="1210736"/>
                      <a:pt x="1067101" y="1260154"/>
                    </a:cubicBezTo>
                    <a:cubicBezTo>
                      <a:pt x="672541" y="1309572"/>
                      <a:pt x="277611" y="1171336"/>
                      <a:pt x="0" y="886639"/>
                    </a:cubicBezTo>
                    <a:lnTo>
                      <a:pt x="909269" y="0"/>
                    </a:lnTo>
                    <a:close/>
                  </a:path>
                </a:pathLst>
              </a:custGeom>
              <a:solidFill>
                <a:srgbClr val="125794"/>
              </a:solidFill>
            </p:spPr>
          </p:sp>
          <p:sp>
            <p:nvSpPr>
              <p:cNvPr name="Freeform 19" id="19"/>
              <p:cNvSpPr/>
              <p:nvPr/>
            </p:nvSpPr>
            <p:spPr>
              <a:xfrm flipH="false" flipV="false" rot="0">
                <a:off x="-103027" y="0"/>
                <a:ext cx="1373027" cy="2200976"/>
              </a:xfrm>
              <a:custGeom>
                <a:avLst/>
                <a:gdLst/>
                <a:ahLst/>
                <a:cxnLst/>
                <a:rect r="r" b="b" t="t" l="l"/>
                <a:pathLst>
                  <a:path h="2200976" w="1373027">
                    <a:moveTo>
                      <a:pt x="509208" y="2200976"/>
                    </a:moveTo>
                    <a:cubicBezTo>
                      <a:pt x="126334" y="1845721"/>
                      <a:pt x="0" y="1292282"/>
                      <a:pt x="190794" y="806076"/>
                    </a:cubicBezTo>
                    <a:cubicBezTo>
                      <a:pt x="381588" y="319870"/>
                      <a:pt x="850599" y="52"/>
                      <a:pt x="1372900" y="0"/>
                    </a:cubicBezTo>
                    <a:lnTo>
                      <a:pt x="1373027" y="1270000"/>
                    </a:lnTo>
                    <a:close/>
                  </a:path>
                </a:pathLst>
              </a:custGeom>
              <a:solidFill>
                <a:srgbClr val="242D6A"/>
              </a:solidFill>
            </p:spPr>
          </p:sp>
        </p:grpSp>
      </p:grpSp>
      <p:sp>
        <p:nvSpPr>
          <p:cNvPr name="TextBox 20" id="20"/>
          <p:cNvSpPr txBox="true"/>
          <p:nvPr/>
        </p:nvSpPr>
        <p:spPr>
          <a:xfrm rot="0">
            <a:off x="9394395" y="2752725"/>
            <a:ext cx="7512480" cy="4314825"/>
          </a:xfrm>
          <a:prstGeom prst="rect">
            <a:avLst/>
          </a:prstGeom>
        </p:spPr>
        <p:txBody>
          <a:bodyPr anchor="t" rtlCol="false" tIns="0" lIns="0" bIns="0" rIns="0">
            <a:spAutoFit/>
          </a:bodyPr>
          <a:lstStyle/>
          <a:p>
            <a:pPr algn="just">
              <a:lnSpc>
                <a:spcPts val="4200"/>
              </a:lnSpc>
            </a:pPr>
            <a:r>
              <a:rPr lang="en-US" sz="3000">
                <a:solidFill>
                  <a:srgbClr val="0D0F68"/>
                </a:solidFill>
                <a:latin typeface="Times New Roman"/>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
        <p:nvSpPr>
          <p:cNvPr name="Freeform 21" id="21"/>
          <p:cNvSpPr/>
          <p:nvPr/>
        </p:nvSpPr>
        <p:spPr>
          <a:xfrm flipH="false" flipV="false" rot="0">
            <a:off x="382633" y="156409"/>
            <a:ext cx="2430382" cy="2430382"/>
          </a:xfrm>
          <a:custGeom>
            <a:avLst/>
            <a:gdLst/>
            <a:ahLst/>
            <a:cxnLst/>
            <a:rect r="r" b="b" t="t" l="l"/>
            <a:pathLst>
              <a:path h="2430382" w="2430382">
                <a:moveTo>
                  <a:pt x="0" y="0"/>
                </a:moveTo>
                <a:lnTo>
                  <a:pt x="2430383" y="0"/>
                </a:lnTo>
                <a:lnTo>
                  <a:pt x="2430383" y="2430382"/>
                </a:lnTo>
                <a:lnTo>
                  <a:pt x="0" y="2430382"/>
                </a:lnTo>
                <a:lnTo>
                  <a:pt x="0" y="0"/>
                </a:lnTo>
                <a:close/>
              </a:path>
            </a:pathLst>
          </a:custGeom>
          <a:blipFill>
            <a:blip r:embed="rId3"/>
            <a:stretch>
              <a:fillRect l="0" t="0" r="0" b="0"/>
            </a:stretch>
          </a:blipFill>
        </p:spPr>
      </p:sp>
      <p:sp>
        <p:nvSpPr>
          <p:cNvPr name="Freeform 22" id="22"/>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1760772" y="600075"/>
            <a:ext cx="6492683"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Bold"/>
              </a:rPr>
              <a:t>Resultados</a:t>
            </a:r>
          </a:p>
        </p:txBody>
      </p:sp>
      <p:sp>
        <p:nvSpPr>
          <p:cNvPr name="TextBox 10" id="10"/>
          <p:cNvSpPr txBox="true"/>
          <p:nvPr/>
        </p:nvSpPr>
        <p:spPr>
          <a:xfrm rot="0">
            <a:off x="9394395" y="2895600"/>
            <a:ext cx="7512480" cy="5314950"/>
          </a:xfrm>
          <a:prstGeom prst="rect">
            <a:avLst/>
          </a:prstGeom>
        </p:spPr>
        <p:txBody>
          <a:bodyPr anchor="t" rtlCol="false" tIns="0" lIns="0" bIns="0" rIns="0">
            <a:spAutoFit/>
          </a:bodyPr>
          <a:lstStyle/>
          <a:p>
            <a:pPr algn="just">
              <a:lnSpc>
                <a:spcPts val="4200"/>
              </a:lnSpc>
            </a:pPr>
            <a:r>
              <a:rPr lang="en-US" sz="3000">
                <a:solidFill>
                  <a:srgbClr val="0D0F68"/>
                </a:solidFill>
                <a:latin typeface="Garet"/>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graphicFrame>
        <p:nvGraphicFramePr>
          <p:cNvPr name="Table 11" id="11"/>
          <p:cNvGraphicFramePr>
            <a:graphicFrameLocks noGrp="true"/>
          </p:cNvGraphicFramePr>
          <p:nvPr/>
        </p:nvGraphicFramePr>
        <p:xfrm>
          <a:off x="1718298" y="2647950"/>
          <a:ext cx="6819624" cy="5867400"/>
        </p:xfrm>
        <a:graphic>
          <a:graphicData uri="http://schemas.openxmlformats.org/drawingml/2006/table">
            <a:tbl>
              <a:tblPr/>
              <a:tblGrid>
                <a:gridCol w="2273208"/>
                <a:gridCol w="2273208"/>
                <a:gridCol w="2273208"/>
              </a:tblGrid>
              <a:tr h="1466850">
                <a:tc>
                  <a:txBody>
                    <a:bodyPr anchor="t" rtlCol="false"/>
                    <a:lstStyle/>
                    <a:p>
                      <a:pPr algn="ctr">
                        <a:lnSpc>
                          <a:spcPts val="6299"/>
                        </a:lnSpc>
                        <a:defRPr/>
                      </a:pPr>
                      <a:r>
                        <a:rPr lang="en-US" sz="4500">
                          <a:solidFill>
                            <a:srgbClr val="FFFFFF"/>
                          </a:solidFill>
                          <a:latin typeface="Garet Bold"/>
                        </a:rPr>
                        <a:t>No</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0D0F68"/>
                    </a:solidFill>
                  </a:tcPr>
                </a:tc>
                <a:tc>
                  <a:txBody>
                    <a:bodyPr anchor="t" rtlCol="false"/>
                    <a:lstStyle/>
                    <a:p>
                      <a:pPr algn="ctr">
                        <a:lnSpc>
                          <a:spcPts val="6299"/>
                        </a:lnSpc>
                        <a:defRPr/>
                      </a:pPr>
                      <a:r>
                        <a:rPr lang="en-US" sz="4500">
                          <a:solidFill>
                            <a:srgbClr val="FFFFFF"/>
                          </a:solidFill>
                          <a:latin typeface="Garet Bold"/>
                        </a:rPr>
                        <a:t>A</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0D0F68"/>
                    </a:solidFill>
                  </a:tcPr>
                </a:tc>
                <a:tc>
                  <a:txBody>
                    <a:bodyPr anchor="t" rtlCol="false"/>
                    <a:lstStyle/>
                    <a:p>
                      <a:pPr algn="ctr">
                        <a:lnSpc>
                          <a:spcPts val="6299"/>
                        </a:lnSpc>
                        <a:defRPr/>
                      </a:pPr>
                      <a:r>
                        <a:rPr lang="en-US" sz="4500">
                          <a:solidFill>
                            <a:srgbClr val="FFFFFF"/>
                          </a:solidFill>
                          <a:latin typeface="Garet Bold"/>
                        </a:rPr>
                        <a:t>B</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0D0F68"/>
                    </a:solidFill>
                  </a:tcPr>
                </a:tc>
              </a:tr>
              <a:tr h="1466850">
                <a:tc>
                  <a:txBody>
                    <a:bodyPr anchor="t" rtlCol="false"/>
                    <a:lstStyle/>
                    <a:p>
                      <a:pPr algn="ctr">
                        <a:lnSpc>
                          <a:spcPts val="6299"/>
                        </a:lnSpc>
                        <a:defRPr/>
                      </a:pPr>
                      <a:r>
                        <a:rPr lang="en-US" sz="4500">
                          <a:solidFill>
                            <a:srgbClr val="FBFBFB"/>
                          </a:solidFill>
                          <a:latin typeface="Garet"/>
                        </a:rPr>
                        <a:t>1</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4A7EBB"/>
                    </a:solidFill>
                  </a:tcPr>
                </a:tc>
                <a:tc>
                  <a:txBody>
                    <a:bodyPr anchor="t" rtlCol="false"/>
                    <a:lstStyle/>
                    <a:p>
                      <a:pPr algn="ctr">
                        <a:lnSpc>
                          <a:spcPts val="6299"/>
                        </a:lnSpc>
                        <a:defRPr/>
                      </a:pPr>
                      <a:r>
                        <a:rPr lang="en-US" sz="4500">
                          <a:solidFill>
                            <a:srgbClr val="0D0F68"/>
                          </a:solidFill>
                          <a:latin typeface="Garet"/>
                        </a:rPr>
                        <a:t>1A</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c>
                  <a:txBody>
                    <a:bodyPr anchor="t" rtlCol="false"/>
                    <a:lstStyle/>
                    <a:p>
                      <a:pPr algn="ctr">
                        <a:lnSpc>
                          <a:spcPts val="6299"/>
                        </a:lnSpc>
                        <a:defRPr/>
                      </a:pPr>
                      <a:r>
                        <a:rPr lang="en-US" sz="4500">
                          <a:solidFill>
                            <a:srgbClr val="0D0F68"/>
                          </a:solidFill>
                          <a:latin typeface="Garet"/>
                        </a:rPr>
                        <a:t>1B</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r>
              <a:tr h="1466850">
                <a:tc>
                  <a:txBody>
                    <a:bodyPr anchor="t" rtlCol="false"/>
                    <a:lstStyle/>
                    <a:p>
                      <a:pPr algn="ctr">
                        <a:lnSpc>
                          <a:spcPts val="6299"/>
                        </a:lnSpc>
                        <a:defRPr/>
                      </a:pPr>
                      <a:r>
                        <a:rPr lang="en-US" sz="4500">
                          <a:solidFill>
                            <a:srgbClr val="FBFBFB"/>
                          </a:solidFill>
                          <a:latin typeface="Garet"/>
                        </a:rPr>
                        <a:t>2</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4A7EBB"/>
                    </a:solidFill>
                  </a:tcPr>
                </a:tc>
                <a:tc>
                  <a:txBody>
                    <a:bodyPr anchor="t" rtlCol="false"/>
                    <a:lstStyle/>
                    <a:p>
                      <a:pPr algn="ctr">
                        <a:lnSpc>
                          <a:spcPts val="6299"/>
                        </a:lnSpc>
                        <a:defRPr/>
                      </a:pPr>
                      <a:r>
                        <a:rPr lang="en-US" sz="4500">
                          <a:solidFill>
                            <a:srgbClr val="0D0F68"/>
                          </a:solidFill>
                          <a:latin typeface="Garet"/>
                        </a:rPr>
                        <a:t>2A</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c>
                  <a:txBody>
                    <a:bodyPr anchor="t" rtlCol="false"/>
                    <a:lstStyle/>
                    <a:p>
                      <a:pPr algn="ctr">
                        <a:lnSpc>
                          <a:spcPts val="6299"/>
                        </a:lnSpc>
                        <a:defRPr/>
                      </a:pPr>
                      <a:r>
                        <a:rPr lang="en-US" sz="4500">
                          <a:solidFill>
                            <a:srgbClr val="0D0F68"/>
                          </a:solidFill>
                          <a:latin typeface="Garet"/>
                        </a:rPr>
                        <a:t>2B</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r>
              <a:tr h="1466850">
                <a:tc>
                  <a:txBody>
                    <a:bodyPr anchor="t" rtlCol="false"/>
                    <a:lstStyle/>
                    <a:p>
                      <a:pPr algn="ctr">
                        <a:lnSpc>
                          <a:spcPts val="6299"/>
                        </a:lnSpc>
                        <a:defRPr/>
                      </a:pPr>
                      <a:r>
                        <a:rPr lang="en-US" sz="4500">
                          <a:solidFill>
                            <a:srgbClr val="FBFBFB"/>
                          </a:solidFill>
                          <a:latin typeface="Garet"/>
                        </a:rPr>
                        <a:t>3</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4A7EBB"/>
                    </a:solidFill>
                  </a:tcPr>
                </a:tc>
                <a:tc>
                  <a:txBody>
                    <a:bodyPr anchor="t" rtlCol="false"/>
                    <a:lstStyle/>
                    <a:p>
                      <a:pPr algn="ctr">
                        <a:lnSpc>
                          <a:spcPts val="6299"/>
                        </a:lnSpc>
                        <a:defRPr/>
                      </a:pPr>
                      <a:r>
                        <a:rPr lang="en-US" sz="4500">
                          <a:solidFill>
                            <a:srgbClr val="0D0F68"/>
                          </a:solidFill>
                          <a:latin typeface="Garet"/>
                        </a:rPr>
                        <a:t>3A</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c>
                  <a:txBody>
                    <a:bodyPr anchor="t" rtlCol="false"/>
                    <a:lstStyle/>
                    <a:p>
                      <a:pPr algn="ctr">
                        <a:lnSpc>
                          <a:spcPts val="6299"/>
                        </a:lnSpc>
                        <a:defRPr/>
                      </a:pPr>
                      <a:r>
                        <a:rPr lang="en-US" sz="4500">
                          <a:solidFill>
                            <a:srgbClr val="0D0F68"/>
                          </a:solidFill>
                          <a:latin typeface="Garet"/>
                        </a:rPr>
                        <a:t>3B</a:t>
                      </a:r>
                      <a:endParaRPr lang="en-US" sz="1100"/>
                    </a:p>
                  </a:txBody>
                  <a:tcPr marL="190500" marR="190500" marT="190500" marB="190500" anchor="ctr">
                    <a:lnL cmpd="sng" algn="ctr" cap="flat" w="0">
                      <a:solidFill>
                        <a:srgbClr val="FF9999"/>
                      </a:solidFill>
                      <a:prstDash val="solid"/>
                      <a:round/>
                      <a:headEnd type="none" w="med" len="med"/>
                      <a:tailEnd type="none" w="med" len="med"/>
                    </a:lnL>
                    <a:lnR cmpd="sng" algn="ctr" cap="flat" w="0">
                      <a:solidFill>
                        <a:srgbClr val="FF9999"/>
                      </a:solidFill>
                      <a:prstDash val="solid"/>
                      <a:round/>
                      <a:headEnd type="none" w="med" len="med"/>
                      <a:tailEnd type="none" w="med" len="med"/>
                    </a:lnR>
                    <a:lnT cmpd="sng" algn="ctr" cap="flat" w="0">
                      <a:solidFill>
                        <a:srgbClr val="FF9999"/>
                      </a:solidFill>
                      <a:prstDash val="solid"/>
                      <a:round/>
                      <a:headEnd type="none" w="med" len="med"/>
                      <a:tailEnd type="none" w="med" len="med"/>
                    </a:lnT>
                    <a:lnB cmpd="sng" algn="ctr" cap="flat" w="0">
                      <a:solidFill>
                        <a:srgbClr val="FF9999"/>
                      </a:solidFill>
                      <a:prstDash val="solid"/>
                      <a:round/>
                      <a:headEnd type="none" w="med" len="med"/>
                      <a:tailEnd type="none" w="med" len="med"/>
                    </a:lnB>
                    <a:solidFill>
                      <a:srgbClr val="C7DEEB"/>
                    </a:solidFill>
                  </a:tcPr>
                </a:tc>
              </a:tr>
            </a:tbl>
          </a:graphicData>
        </a:graphic>
      </p:graphicFrame>
      <p:sp>
        <p:nvSpPr>
          <p:cNvPr name="Freeform 12" id="12"/>
          <p:cNvSpPr/>
          <p:nvPr/>
        </p:nvSpPr>
        <p:spPr>
          <a:xfrm flipH="false" flipV="false" rot="0">
            <a:off x="382633" y="156409"/>
            <a:ext cx="2430382" cy="2430382"/>
          </a:xfrm>
          <a:custGeom>
            <a:avLst/>
            <a:gdLst/>
            <a:ahLst/>
            <a:cxnLst/>
            <a:rect r="r" b="b" t="t" l="l"/>
            <a:pathLst>
              <a:path h="2430382" w="2430382">
                <a:moveTo>
                  <a:pt x="0" y="0"/>
                </a:moveTo>
                <a:lnTo>
                  <a:pt x="2430383" y="0"/>
                </a:lnTo>
                <a:lnTo>
                  <a:pt x="2430383" y="2430382"/>
                </a:lnTo>
                <a:lnTo>
                  <a:pt x="0" y="2430382"/>
                </a:lnTo>
                <a:lnTo>
                  <a:pt x="0" y="0"/>
                </a:lnTo>
                <a:close/>
              </a:path>
            </a:pathLst>
          </a:custGeom>
          <a:blipFill>
            <a:blip r:embed="rId3"/>
            <a:stretch>
              <a:fillRect l="0" t="0" r="0" b="0"/>
            </a:stretch>
          </a:blipFill>
        </p:spPr>
      </p:sp>
      <p:sp>
        <p:nvSpPr>
          <p:cNvPr name="Freeform 13" id="13"/>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1770091" y="600075"/>
            <a:ext cx="6318955"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Bold"/>
              </a:rPr>
              <a:t>Considerações Finais</a:t>
            </a:r>
          </a:p>
        </p:txBody>
      </p:sp>
      <p:sp>
        <p:nvSpPr>
          <p:cNvPr name="TextBox 10" id="10"/>
          <p:cNvSpPr txBox="true"/>
          <p:nvPr/>
        </p:nvSpPr>
        <p:spPr>
          <a:xfrm rot="0">
            <a:off x="1165150" y="2517621"/>
            <a:ext cx="1603265" cy="1152525"/>
          </a:xfrm>
          <a:prstGeom prst="rect">
            <a:avLst/>
          </a:prstGeom>
        </p:spPr>
        <p:txBody>
          <a:bodyPr anchor="t" rtlCol="false" tIns="0" lIns="0" bIns="0" rIns="0">
            <a:spAutoFit/>
          </a:bodyPr>
          <a:lstStyle/>
          <a:p>
            <a:pPr algn="ctr">
              <a:lnSpc>
                <a:spcPts val="8400"/>
              </a:lnSpc>
            </a:pPr>
            <a:r>
              <a:rPr lang="en-US" sz="6000">
                <a:solidFill>
                  <a:srgbClr val="0D0F68"/>
                </a:solidFill>
                <a:latin typeface="Times New Roman"/>
              </a:rPr>
              <a:t>01</a:t>
            </a:r>
          </a:p>
        </p:txBody>
      </p:sp>
      <p:sp>
        <p:nvSpPr>
          <p:cNvPr name="TextBox 11" id="11"/>
          <p:cNvSpPr txBox="true"/>
          <p:nvPr/>
        </p:nvSpPr>
        <p:spPr>
          <a:xfrm rot="0">
            <a:off x="2768415" y="2631921"/>
            <a:ext cx="6375585" cy="2181225"/>
          </a:xfrm>
          <a:prstGeom prst="rect">
            <a:avLst/>
          </a:prstGeom>
        </p:spPr>
        <p:txBody>
          <a:bodyPr anchor="t" rtlCol="false" tIns="0" lIns="0" bIns="0" rIns="0">
            <a:spAutoFit/>
          </a:bodyPr>
          <a:lstStyle/>
          <a:p>
            <a:pPr>
              <a:lnSpc>
                <a:spcPts val="4200"/>
              </a:lnSpc>
            </a:pPr>
            <a:r>
              <a:rPr lang="en-US" sz="3000">
                <a:solidFill>
                  <a:srgbClr val="0D0F68"/>
                </a:solidFill>
                <a:latin typeface="Times New Roman"/>
              </a:rPr>
              <a:t>Lorem ipsum dolor sit amet, consectetur adipiscing elit, sed do eiusmod tempor incididunt ut labore et dolore magna aliqua.</a:t>
            </a:r>
          </a:p>
        </p:txBody>
      </p:sp>
      <p:sp>
        <p:nvSpPr>
          <p:cNvPr name="TextBox 12" id="12"/>
          <p:cNvSpPr txBox="true"/>
          <p:nvPr/>
        </p:nvSpPr>
        <p:spPr>
          <a:xfrm rot="0">
            <a:off x="1165150" y="5577892"/>
            <a:ext cx="1603265" cy="1152525"/>
          </a:xfrm>
          <a:prstGeom prst="rect">
            <a:avLst/>
          </a:prstGeom>
        </p:spPr>
        <p:txBody>
          <a:bodyPr anchor="t" rtlCol="false" tIns="0" lIns="0" bIns="0" rIns="0">
            <a:spAutoFit/>
          </a:bodyPr>
          <a:lstStyle/>
          <a:p>
            <a:pPr algn="ctr">
              <a:lnSpc>
                <a:spcPts val="8400"/>
              </a:lnSpc>
            </a:pPr>
            <a:r>
              <a:rPr lang="en-US" sz="6000">
                <a:solidFill>
                  <a:srgbClr val="0D0F68"/>
                </a:solidFill>
                <a:latin typeface="Times New Roman"/>
              </a:rPr>
              <a:t>03</a:t>
            </a:r>
          </a:p>
        </p:txBody>
      </p:sp>
      <p:sp>
        <p:nvSpPr>
          <p:cNvPr name="TextBox 13" id="13"/>
          <p:cNvSpPr txBox="true"/>
          <p:nvPr/>
        </p:nvSpPr>
        <p:spPr>
          <a:xfrm rot="0">
            <a:off x="2768415" y="5692192"/>
            <a:ext cx="6375585" cy="2181225"/>
          </a:xfrm>
          <a:prstGeom prst="rect">
            <a:avLst/>
          </a:prstGeom>
        </p:spPr>
        <p:txBody>
          <a:bodyPr anchor="t" rtlCol="false" tIns="0" lIns="0" bIns="0" rIns="0">
            <a:spAutoFit/>
          </a:bodyPr>
          <a:lstStyle/>
          <a:p>
            <a:pPr>
              <a:lnSpc>
                <a:spcPts val="4200"/>
              </a:lnSpc>
            </a:pPr>
            <a:r>
              <a:rPr lang="en-US" sz="3000">
                <a:solidFill>
                  <a:srgbClr val="0D0F68"/>
                </a:solidFill>
                <a:latin typeface="Times New Roman"/>
              </a:rPr>
              <a:t>Lorem ipsum dolor sit amet, consectetur adipiscing elit, sed do eiusmod tempor incididunt ut labore et dolore magna aliqua.</a:t>
            </a:r>
          </a:p>
        </p:txBody>
      </p:sp>
      <p:sp>
        <p:nvSpPr>
          <p:cNvPr name="TextBox 14" id="14"/>
          <p:cNvSpPr txBox="true"/>
          <p:nvPr/>
        </p:nvSpPr>
        <p:spPr>
          <a:xfrm rot="0">
            <a:off x="9144000" y="2517621"/>
            <a:ext cx="1603265" cy="1152525"/>
          </a:xfrm>
          <a:prstGeom prst="rect">
            <a:avLst/>
          </a:prstGeom>
        </p:spPr>
        <p:txBody>
          <a:bodyPr anchor="t" rtlCol="false" tIns="0" lIns="0" bIns="0" rIns="0">
            <a:spAutoFit/>
          </a:bodyPr>
          <a:lstStyle/>
          <a:p>
            <a:pPr algn="ctr">
              <a:lnSpc>
                <a:spcPts val="8400"/>
              </a:lnSpc>
            </a:pPr>
            <a:r>
              <a:rPr lang="en-US" sz="6000">
                <a:solidFill>
                  <a:srgbClr val="0D0F68"/>
                </a:solidFill>
                <a:latin typeface="Times New Roman"/>
              </a:rPr>
              <a:t>02</a:t>
            </a:r>
          </a:p>
        </p:txBody>
      </p:sp>
      <p:sp>
        <p:nvSpPr>
          <p:cNvPr name="TextBox 15" id="15"/>
          <p:cNvSpPr txBox="true"/>
          <p:nvPr/>
        </p:nvSpPr>
        <p:spPr>
          <a:xfrm rot="0">
            <a:off x="10747265" y="2631921"/>
            <a:ext cx="6375585" cy="2181225"/>
          </a:xfrm>
          <a:prstGeom prst="rect">
            <a:avLst/>
          </a:prstGeom>
        </p:spPr>
        <p:txBody>
          <a:bodyPr anchor="t" rtlCol="false" tIns="0" lIns="0" bIns="0" rIns="0">
            <a:spAutoFit/>
          </a:bodyPr>
          <a:lstStyle/>
          <a:p>
            <a:pPr>
              <a:lnSpc>
                <a:spcPts val="4200"/>
              </a:lnSpc>
            </a:pPr>
            <a:r>
              <a:rPr lang="en-US" sz="3000">
                <a:solidFill>
                  <a:srgbClr val="0D0F68"/>
                </a:solidFill>
                <a:latin typeface="Times New Roman"/>
              </a:rPr>
              <a:t>Lorem ipsum dolor sit amet, consectetur adipiscing elit, sed do eiusmod tempor incididunt ut labore et dolore magna aliqua.</a:t>
            </a:r>
          </a:p>
        </p:txBody>
      </p:sp>
      <p:sp>
        <p:nvSpPr>
          <p:cNvPr name="TextBox 16" id="16"/>
          <p:cNvSpPr txBox="true"/>
          <p:nvPr/>
        </p:nvSpPr>
        <p:spPr>
          <a:xfrm rot="0">
            <a:off x="9144000" y="5577892"/>
            <a:ext cx="1603265" cy="1152525"/>
          </a:xfrm>
          <a:prstGeom prst="rect">
            <a:avLst/>
          </a:prstGeom>
        </p:spPr>
        <p:txBody>
          <a:bodyPr anchor="t" rtlCol="false" tIns="0" lIns="0" bIns="0" rIns="0">
            <a:spAutoFit/>
          </a:bodyPr>
          <a:lstStyle/>
          <a:p>
            <a:pPr algn="ctr">
              <a:lnSpc>
                <a:spcPts val="8400"/>
              </a:lnSpc>
            </a:pPr>
            <a:r>
              <a:rPr lang="en-US" sz="6000">
                <a:solidFill>
                  <a:srgbClr val="0D0F68"/>
                </a:solidFill>
                <a:latin typeface="Times New Roman"/>
              </a:rPr>
              <a:t>04</a:t>
            </a:r>
          </a:p>
        </p:txBody>
      </p:sp>
      <p:sp>
        <p:nvSpPr>
          <p:cNvPr name="TextBox 17" id="17"/>
          <p:cNvSpPr txBox="true"/>
          <p:nvPr/>
        </p:nvSpPr>
        <p:spPr>
          <a:xfrm rot="0">
            <a:off x="10747265" y="5692192"/>
            <a:ext cx="6375585" cy="2181225"/>
          </a:xfrm>
          <a:prstGeom prst="rect">
            <a:avLst/>
          </a:prstGeom>
        </p:spPr>
        <p:txBody>
          <a:bodyPr anchor="t" rtlCol="false" tIns="0" lIns="0" bIns="0" rIns="0">
            <a:spAutoFit/>
          </a:bodyPr>
          <a:lstStyle/>
          <a:p>
            <a:pPr>
              <a:lnSpc>
                <a:spcPts val="4200"/>
              </a:lnSpc>
            </a:pPr>
            <a:r>
              <a:rPr lang="en-US" sz="3000">
                <a:solidFill>
                  <a:srgbClr val="0D0F68"/>
                </a:solidFill>
                <a:latin typeface="Times New Roman"/>
              </a:rPr>
              <a:t>Lorem ipsum dolor sit amet, consectetur adipiscing elit, sed do eiusmod tempor incididunt ut labore et dolore magna aliqua.</a:t>
            </a:r>
          </a:p>
        </p:txBody>
      </p:sp>
      <p:sp>
        <p:nvSpPr>
          <p:cNvPr name="Freeform 18" id="18"/>
          <p:cNvSpPr/>
          <p:nvPr/>
        </p:nvSpPr>
        <p:spPr>
          <a:xfrm flipH="false" flipV="false" rot="0">
            <a:off x="382633" y="156409"/>
            <a:ext cx="2430382" cy="2430382"/>
          </a:xfrm>
          <a:custGeom>
            <a:avLst/>
            <a:gdLst/>
            <a:ahLst/>
            <a:cxnLst/>
            <a:rect r="r" b="b" t="t" l="l"/>
            <a:pathLst>
              <a:path h="2430382" w="2430382">
                <a:moveTo>
                  <a:pt x="0" y="0"/>
                </a:moveTo>
                <a:lnTo>
                  <a:pt x="2430383" y="0"/>
                </a:lnTo>
                <a:lnTo>
                  <a:pt x="2430383" y="2430382"/>
                </a:lnTo>
                <a:lnTo>
                  <a:pt x="0" y="2430382"/>
                </a:lnTo>
                <a:lnTo>
                  <a:pt x="0" y="0"/>
                </a:lnTo>
                <a:close/>
              </a:path>
            </a:pathLst>
          </a:custGeom>
          <a:blipFill>
            <a:blip r:embed="rId3"/>
            <a:stretch>
              <a:fillRect l="0" t="0" r="0" b="0"/>
            </a:stretch>
          </a:blipFill>
        </p:spPr>
      </p:sp>
      <p:sp>
        <p:nvSpPr>
          <p:cNvPr name="Freeform 19" id="19"/>
          <p:cNvSpPr/>
          <p:nvPr/>
        </p:nvSpPr>
        <p:spPr>
          <a:xfrm flipH="false" flipV="false" rot="0">
            <a:off x="274788" y="9143898"/>
            <a:ext cx="1788811" cy="728301"/>
          </a:xfrm>
          <a:custGeom>
            <a:avLst/>
            <a:gdLst/>
            <a:ahLst/>
            <a:cxnLst/>
            <a:rect r="r" b="b" t="t" l="l"/>
            <a:pathLst>
              <a:path h="728301" w="1788811">
                <a:moveTo>
                  <a:pt x="0" y="0"/>
                </a:moveTo>
                <a:lnTo>
                  <a:pt x="1788810" y="0"/>
                </a:lnTo>
                <a:lnTo>
                  <a:pt x="1788810" y="728302"/>
                </a:lnTo>
                <a:lnTo>
                  <a:pt x="0" y="728302"/>
                </a:lnTo>
                <a:lnTo>
                  <a:pt x="0" y="0"/>
                </a:lnTo>
                <a:close/>
              </a:path>
            </a:pathLst>
          </a:custGeom>
          <a:blipFill>
            <a:blip r:embed="rId4"/>
            <a:stretch>
              <a:fillRect l="-3212" t="-80080" r="-2687" b="-80025"/>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name="TextBox 5" id="5"/>
            <p:cNvSpPr txBox="true"/>
            <p:nvPr/>
          </p:nvSpPr>
          <p:spPr>
            <a:xfrm>
              <a:off x="0" y="-38100"/>
              <a:ext cx="812800" cy="8509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601846" y="419788"/>
            <a:ext cx="7163655" cy="1217823"/>
            <a:chOff x="0" y="0"/>
            <a:chExt cx="1886724" cy="320744"/>
          </a:xfrm>
        </p:grpSpPr>
        <p:sp>
          <p:nvSpPr>
            <p:cNvPr name="Freeform 7" id="7"/>
            <p:cNvSpPr/>
            <p:nvPr/>
          </p:nvSpPr>
          <p:spPr>
            <a:xfrm flipH="false" flipV="false" rot="0">
              <a:off x="0" y="0"/>
              <a:ext cx="1886724" cy="320744"/>
            </a:xfrm>
            <a:custGeom>
              <a:avLst/>
              <a:gdLst/>
              <a:ahLst/>
              <a:cxnLst/>
              <a:rect r="r" b="b" t="t" l="l"/>
              <a:pathLst>
                <a:path h="320744" w="188672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2446545" y="600075"/>
            <a:ext cx="5474256" cy="771525"/>
          </a:xfrm>
          <a:prstGeom prst="rect">
            <a:avLst/>
          </a:prstGeom>
        </p:spPr>
        <p:txBody>
          <a:bodyPr anchor="t" rtlCol="false" tIns="0" lIns="0" bIns="0" rIns="0">
            <a:spAutoFit/>
          </a:bodyPr>
          <a:lstStyle/>
          <a:p>
            <a:pPr algn="ctr">
              <a:lnSpc>
                <a:spcPts val="6299"/>
              </a:lnSpc>
            </a:pPr>
            <a:r>
              <a:rPr lang="en-US" sz="4500">
                <a:solidFill>
                  <a:srgbClr val="FFFFFF"/>
                </a:solidFill>
                <a:latin typeface="Yeseva One"/>
              </a:rPr>
              <a:t>Referências</a:t>
            </a:r>
          </a:p>
        </p:txBody>
      </p:sp>
      <p:sp>
        <p:nvSpPr>
          <p:cNvPr name="TextBox 10" id="10"/>
          <p:cNvSpPr txBox="true"/>
          <p:nvPr/>
        </p:nvSpPr>
        <p:spPr>
          <a:xfrm rot="0">
            <a:off x="2123695" y="2812384"/>
            <a:ext cx="14040611" cy="4279900"/>
          </a:xfrm>
          <a:prstGeom prst="rect">
            <a:avLst/>
          </a:prstGeom>
        </p:spPr>
        <p:txBody>
          <a:bodyPr anchor="t" rtlCol="false" tIns="0" lIns="0" bIns="0" rIns="0">
            <a:spAutoFit/>
          </a:bodyPr>
          <a:lstStyle/>
          <a:p>
            <a:pPr algn="just" marL="863599" indent="-431800" lvl="1">
              <a:lnSpc>
                <a:spcPts val="5599"/>
              </a:lnSpc>
              <a:buFont typeface="Arial"/>
              <a:buChar char="•"/>
            </a:pPr>
            <a:r>
              <a:rPr lang="en-US" sz="3999">
                <a:solidFill>
                  <a:srgbClr val="0D0F68"/>
                </a:solidFill>
                <a:latin typeface="Times New Roman"/>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DAFq9_WwjOg</dc:identifier>
  <dcterms:modified xsi:type="dcterms:W3CDTF">2011-08-01T06:04:30Z</dcterms:modified>
  <cp:revision>1</cp:revision>
  <dc:title>SLIDE CONAGESP</dc:title>
</cp:coreProperties>
</file>