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44" r:id="rId5"/>
    <p:sldId id="358" r:id="rId6"/>
    <p:sldId id="359" r:id="rId7"/>
    <p:sldId id="363" r:id="rId8"/>
    <p:sldId id="360" r:id="rId9"/>
    <p:sldId id="361" r:id="rId10"/>
    <p:sldId id="362" r:id="rId11"/>
    <p:sldId id="365" r:id="rId12"/>
    <p:sldId id="364" r:id="rId13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6A3D024-909B-3BC2-1496-FEEAB652808A}" name="Sher Dionisio" initials="" userId="S::Sher.Dionisio@teksystemsgs.com::02daa716-9709-4d47-a153-1943ce1675c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D0D"/>
    <a:srgbClr val="1A3C58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FD0F851-EC5A-4D38-B0AD-8093EC10F33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807" autoAdjust="0"/>
  </p:normalViewPr>
  <p:slideViewPr>
    <p:cSldViewPr snapToGrid="0">
      <p:cViewPr>
        <p:scale>
          <a:sx n="75" d="100"/>
          <a:sy n="75" d="100"/>
        </p:scale>
        <p:origin x="974" y="216"/>
      </p:cViewPr>
      <p:guideLst>
        <p:guide orient="horz" pos="175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0109"/>
    </p:cViewPr>
  </p:sorterViewPr>
  <p:notesViewPr>
    <p:cSldViewPr snapToGrid="0" showGuides="1">
      <p:cViewPr varScale="1">
        <p:scale>
          <a:sx n="82" d="100"/>
          <a:sy n="82" d="100"/>
        </p:scale>
        <p:origin x="392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B440F78-2C9E-4C7F-818C-B40BB19D3A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pt-BR"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ED3FB98-80B9-4155-809A-82659D34A0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pt-BR" sz="1200"/>
            </a:lvl1pPr>
          </a:lstStyle>
          <a:p>
            <a:pPr rtl="0"/>
            <a:fld id="{4A2BB990-32AA-4693-9E51-5B0863F12FF8}" type="datetime1">
              <a:rPr lang="pt-BR" smtClean="0"/>
              <a:t>26/03/2024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8DEF847-3492-4888-9C23-1504238536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pt-BR"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D9E48C54-2332-4748-9C65-6A27E550C1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pt-BR" sz="1200"/>
            </a:lvl1pPr>
          </a:lstStyle>
          <a:p>
            <a:pPr rtl="0"/>
            <a:fld id="{F7F75FB2-D12E-4669-8522-D3E2C7E6DC9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6991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pt-BR"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pt-BR" sz="1200"/>
            </a:lvl1pPr>
          </a:lstStyle>
          <a:p>
            <a:fld id="{D82E5ECA-68D5-4C19-9D8E-9901FBB4032A}" type="datetime1">
              <a:rPr lang="pt-BR" smtClean="0"/>
              <a:pPr/>
              <a:t>26/03/2024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pt-BR"/>
            </a:def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pt-BR" sz="12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pt-BR" sz="1200"/>
            </a:lvl1pPr>
          </a:lstStyle>
          <a:p>
            <a:pPr rtl="0"/>
            <a:fld id="{8D18E0B9-48E4-499D-93B2-B07D00395BA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4043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8D18E0B9-48E4-499D-93B2-B07D00395BAC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129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8D18E0B9-48E4-499D-93B2-B07D00395BAC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4940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8D18E0B9-48E4-499D-93B2-B07D00395BAC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9599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8D18E0B9-48E4-499D-93B2-B07D00395BAC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0618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8D18E0B9-48E4-499D-93B2-B07D00395BAC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713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8D18E0B9-48E4-499D-93B2-B07D00395BAC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6910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8D18E0B9-48E4-499D-93B2-B07D00395BAC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5689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8D18E0B9-48E4-499D-93B2-B07D00395BAC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4705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8D18E0B9-48E4-499D-93B2-B07D00395BAC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1342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Imagem 7">
            <a:extLst>
              <a:ext uri="{FF2B5EF4-FFF2-40B4-BE49-F238E27FC236}">
                <a16:creationId xmlns:a16="http://schemas.microsoft.com/office/drawing/2014/main" id="{FCA39D92-9919-A80E-44FF-6B912E85073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8788" y="457200"/>
            <a:ext cx="11274425" cy="5943600"/>
          </a:xfrm>
        </p:spPr>
        <p:txBody>
          <a:bodyPr rtlCol="0">
            <a:normAutofit/>
          </a:bodyPr>
          <a:lstStyle>
            <a:lvl1pPr marL="0" indent="0">
              <a:buNone/>
              <a:defRPr lang="pt-BR" sz="2000"/>
            </a:lvl1pPr>
          </a:lstStyle>
          <a:p>
            <a:pPr rtl="0"/>
            <a:r>
              <a:rPr lang="pt-BR"/>
              <a:t>Clique no ícone para inserir a imagem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B62FF34D-C8F8-1796-647D-D17056A27E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1955" y="612475"/>
            <a:ext cx="4701904" cy="3079029"/>
          </a:xfrm>
        </p:spPr>
        <p:txBody>
          <a:bodyPr rtlCol="0" anchor="b">
            <a:normAutofit/>
          </a:bodyPr>
          <a:lstStyle>
            <a:lvl1pPr algn="r">
              <a:defRPr lang="pt-BR" sz="48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</p:spTree>
    <p:extLst>
      <p:ext uri="{BB962C8B-B14F-4D97-AF65-F5344CB8AC3E}">
        <p14:creationId xmlns:p14="http://schemas.microsoft.com/office/powerpoint/2010/main" val="90768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o Conteúd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id="{830338E2-B50A-8F3E-2CA7-A75753E7ED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2629" y="598947"/>
            <a:ext cx="10515600" cy="1325563"/>
          </a:xfrm>
        </p:spPr>
        <p:txBody>
          <a:bodyPr rtlCol="0">
            <a:normAutofit/>
          </a:bodyPr>
          <a:lstStyle>
            <a:lvl1pPr>
              <a:defRPr lang="pt-BR" sz="3600"/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12" name="Espaço Reservado para Conteúdo 11">
            <a:extLst>
              <a:ext uri="{FF2B5EF4-FFF2-40B4-BE49-F238E27FC236}">
                <a16:creationId xmlns:a16="http://schemas.microsoft.com/office/drawing/2014/main" id="{CC8DD029-A673-92B9-0343-3B35BE46D2F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29641" y="2153285"/>
            <a:ext cx="3032759" cy="3790310"/>
          </a:xfrm>
        </p:spPr>
        <p:txBody>
          <a:bodyPr lIns="91440" rtlCol="0">
            <a:normAutofit/>
          </a:bodyPr>
          <a:lstStyle>
            <a:lvl1pPr>
              <a:spcBef>
                <a:spcPts val="1000"/>
              </a:spcBef>
              <a:spcAft>
                <a:spcPts val="1200"/>
              </a:spcAft>
              <a:defRPr lang="pt-BR" sz="1800"/>
            </a:lvl1pPr>
            <a:lvl2pPr>
              <a:spcBef>
                <a:spcPts val="1000"/>
              </a:spcBef>
              <a:spcAft>
                <a:spcPts val="1200"/>
              </a:spcAft>
              <a:defRPr lang="pt-BR" sz="1600"/>
            </a:lvl2pPr>
            <a:lvl3pPr>
              <a:spcBef>
                <a:spcPts val="1000"/>
              </a:spcBef>
              <a:spcAft>
                <a:spcPts val="1200"/>
              </a:spcAft>
              <a:defRPr lang="pt-BR" sz="1400"/>
            </a:lvl3pPr>
            <a:lvl4pPr>
              <a:spcBef>
                <a:spcPts val="1000"/>
              </a:spcBef>
              <a:spcAft>
                <a:spcPts val="1200"/>
              </a:spcAft>
              <a:defRPr lang="pt-BR" sz="1200"/>
            </a:lvl4pPr>
            <a:lvl5pPr>
              <a:spcBef>
                <a:spcPts val="1000"/>
              </a:spcBef>
              <a:spcAft>
                <a:spcPts val="1200"/>
              </a:spcAft>
              <a:defRPr lang="pt-BR" sz="1200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11" name="Espaço Reservado para Tabela 10">
            <a:extLst>
              <a:ext uri="{FF2B5EF4-FFF2-40B4-BE49-F238E27FC236}">
                <a16:creationId xmlns:a16="http://schemas.microsoft.com/office/drawing/2014/main" id="{6E658BA3-0202-C705-7A02-8B70B7884420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724400" y="2170621"/>
            <a:ext cx="6553200" cy="3772974"/>
          </a:xfrm>
        </p:spPr>
        <p:txBody>
          <a:bodyPr rtlCol="0">
            <a:normAutofit/>
          </a:bodyPr>
          <a:lstStyle>
            <a:lvl1pPr>
              <a:defRPr lang="pt-BR" sz="2000"/>
            </a:lvl1pPr>
          </a:lstStyle>
          <a:p>
            <a:pPr rtl="0"/>
            <a:r>
              <a:rPr lang="pt-BR"/>
              <a:t>Clique no ícone para adicionar tabela</a:t>
            </a:r>
            <a:endParaRPr lang="pt-BR" dirty="0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  <p:sp>
        <p:nvSpPr>
          <p:cNvPr id="2" name="Quadro 1">
            <a:extLst>
              <a:ext uri="{FF2B5EF4-FFF2-40B4-BE49-F238E27FC236}">
                <a16:creationId xmlns:a16="http://schemas.microsoft.com/office/drawing/2014/main" id="{BD761E53-47C7-492A-D5B5-A8C2740B5157}"/>
              </a:ext>
            </a:extLst>
          </p:cNvPr>
          <p:cNvSpPr/>
          <p:nvPr userDrawn="1"/>
        </p:nvSpPr>
        <p:spPr>
          <a:xfrm>
            <a:off x="386317" y="352044"/>
            <a:ext cx="11419367" cy="6153912"/>
          </a:xfrm>
          <a:prstGeom prst="frame">
            <a:avLst>
              <a:gd name="adj1" fmla="val 2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95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layout de 2 coluna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F2090F11-94D5-C2A6-0759-3E7541B099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9640" y="485113"/>
            <a:ext cx="10515600" cy="1531525"/>
          </a:xfrm>
        </p:spPr>
        <p:txBody>
          <a:bodyPr rtlCol="0">
            <a:normAutofit/>
          </a:bodyPr>
          <a:lstStyle>
            <a:lvl1pPr>
              <a:defRPr lang="pt-BR" sz="3600"/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10F349F3-2C28-5A44-EDFC-75FD6CA9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96000" y="0"/>
            <a:ext cx="6096000" cy="7367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2" name="Espaço Reservado para Conteúdo 11">
            <a:extLst>
              <a:ext uri="{FF2B5EF4-FFF2-40B4-BE49-F238E27FC236}">
                <a16:creationId xmlns:a16="http://schemas.microsoft.com/office/drawing/2014/main" id="{634FD449-C6E0-CF8A-82B2-52438C952C0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29642" y="2153285"/>
            <a:ext cx="6925660" cy="3500438"/>
          </a:xfrm>
        </p:spPr>
        <p:txBody>
          <a:bodyPr lIns="91440" rtlCol="0">
            <a:normAutofit/>
          </a:bodyPr>
          <a:lstStyle>
            <a:lvl1pPr marL="0" indent="0">
              <a:spcBef>
                <a:spcPts val="1000"/>
              </a:spcBef>
              <a:spcAft>
                <a:spcPts val="1200"/>
              </a:spcAft>
              <a:buNone/>
              <a:defRPr lang="pt-BR" sz="1800" b="0"/>
            </a:lvl1pPr>
            <a:lvl2pPr marL="228600">
              <a:spcBef>
                <a:spcPts val="1000"/>
              </a:spcBef>
              <a:spcAft>
                <a:spcPts val="1200"/>
              </a:spcAft>
              <a:defRPr lang="pt-BR" sz="1800" b="0"/>
            </a:lvl2pPr>
            <a:lvl3pPr marL="685800">
              <a:spcBef>
                <a:spcPts val="1000"/>
              </a:spcBef>
              <a:spcAft>
                <a:spcPts val="1200"/>
              </a:spcAft>
              <a:defRPr lang="pt-BR" sz="1800" b="0"/>
            </a:lvl3pPr>
            <a:lvl4pPr marL="868680">
              <a:spcBef>
                <a:spcPts val="1000"/>
              </a:spcBef>
              <a:spcAft>
                <a:spcPts val="1200"/>
              </a:spcAft>
              <a:defRPr lang="pt-BR" sz="1800" b="0"/>
            </a:lvl4pPr>
            <a:lvl5pPr marL="1143000">
              <a:spcBef>
                <a:spcPts val="1000"/>
              </a:spcBef>
              <a:spcAft>
                <a:spcPts val="1200"/>
              </a:spcAft>
              <a:defRPr lang="pt-BR" sz="1800" b="0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13" name="Espaço Reservado para Conteúdo 11">
            <a:extLst>
              <a:ext uri="{FF2B5EF4-FFF2-40B4-BE49-F238E27FC236}">
                <a16:creationId xmlns:a16="http://schemas.microsoft.com/office/drawing/2014/main" id="{F971E741-6253-D410-B562-50CA5976207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15745" y="2153285"/>
            <a:ext cx="3229495" cy="3500438"/>
          </a:xfrm>
        </p:spPr>
        <p:txBody>
          <a:bodyPr lIns="91440" rtlCol="0">
            <a:normAutofit/>
          </a:bodyPr>
          <a:lstStyle>
            <a:lvl1pPr>
              <a:spcBef>
                <a:spcPts val="1000"/>
              </a:spcBef>
              <a:spcAft>
                <a:spcPts val="1200"/>
              </a:spcAft>
              <a:defRPr lang="pt-BR" sz="1800" b="1"/>
            </a:lvl1pPr>
            <a:lvl2pPr>
              <a:spcBef>
                <a:spcPts val="1000"/>
              </a:spcBef>
              <a:spcAft>
                <a:spcPts val="1200"/>
              </a:spcAft>
              <a:defRPr lang="pt-BR" sz="1600" b="1"/>
            </a:lvl2pPr>
            <a:lvl3pPr>
              <a:spcBef>
                <a:spcPts val="1000"/>
              </a:spcBef>
              <a:spcAft>
                <a:spcPts val="1200"/>
              </a:spcAft>
              <a:defRPr lang="pt-BR" sz="1400" b="1"/>
            </a:lvl3pPr>
            <a:lvl4pPr>
              <a:spcBef>
                <a:spcPts val="1000"/>
              </a:spcBef>
              <a:spcAft>
                <a:spcPts val="1200"/>
              </a:spcAft>
              <a:defRPr lang="pt-BR" sz="1200" b="1"/>
            </a:lvl4pPr>
            <a:lvl5pPr>
              <a:spcBef>
                <a:spcPts val="1000"/>
              </a:spcBef>
              <a:spcAft>
                <a:spcPts val="1200"/>
              </a:spcAft>
              <a:defRPr lang="pt-BR" sz="1200" b="1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  <p:sp>
        <p:nvSpPr>
          <p:cNvPr id="2" name="Quadro 1">
            <a:extLst>
              <a:ext uri="{FF2B5EF4-FFF2-40B4-BE49-F238E27FC236}">
                <a16:creationId xmlns:a16="http://schemas.microsoft.com/office/drawing/2014/main" id="{C9F70CF1-DCAD-AE71-6B34-7BFB25EE530B}"/>
              </a:ext>
            </a:extLst>
          </p:cNvPr>
          <p:cNvSpPr/>
          <p:nvPr userDrawn="1"/>
        </p:nvSpPr>
        <p:spPr>
          <a:xfrm>
            <a:off x="386317" y="352044"/>
            <a:ext cx="11419367" cy="6153912"/>
          </a:xfrm>
          <a:prstGeom prst="frame">
            <a:avLst>
              <a:gd name="adj1" fmla="val 2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235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F2090F11-94D5-C2A6-0759-3E7541B099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9640" y="485113"/>
            <a:ext cx="10331450" cy="1531525"/>
          </a:xfrm>
        </p:spPr>
        <p:txBody>
          <a:bodyPr rtlCol="0">
            <a:normAutofit/>
          </a:bodyPr>
          <a:lstStyle>
            <a:lvl1pPr>
              <a:defRPr lang="pt-BR" sz="3600"/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9" name="Espaço Reservado para Tabela 8">
            <a:extLst>
              <a:ext uri="{FF2B5EF4-FFF2-40B4-BE49-F238E27FC236}">
                <a16:creationId xmlns:a16="http://schemas.microsoft.com/office/drawing/2014/main" id="{0CF90928-AB48-3554-E2B9-417A00F286AD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930275" y="2168526"/>
            <a:ext cx="10331450" cy="3939068"/>
          </a:xfrm>
        </p:spPr>
        <p:txBody>
          <a:bodyPr rtlCol="0">
            <a:normAutofit/>
          </a:bodyPr>
          <a:lstStyle>
            <a:lvl1pPr>
              <a:defRPr lang="pt-BR" sz="2400"/>
            </a:lvl1pPr>
          </a:lstStyle>
          <a:p>
            <a:pPr rtl="0"/>
            <a:r>
              <a:rPr lang="pt-BR"/>
              <a:t>Clique no ícone para inserir a tabela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67D6C0A7-887A-66E2-A954-5E0592B9F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6316" y="347329"/>
            <a:ext cx="11419368" cy="615270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3688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ch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CBB1E76-5845-01C9-1D0D-03CFFE6F0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6316" y="347329"/>
            <a:ext cx="11419368" cy="61527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096C21AF-4286-DECE-37A1-E8980687A1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9160" y="655320"/>
            <a:ext cx="4572000" cy="5486400"/>
          </a:xfrm>
        </p:spPr>
        <p:txBody>
          <a:bodyPr rtlCol="0">
            <a:normAutofit/>
          </a:bodyPr>
          <a:lstStyle>
            <a:lvl1pPr>
              <a:defRPr lang="pt-BR" sz="4800"/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8E1D6B3-3EC8-6AC4-BE2B-5C732C85679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475413" y="2773680"/>
            <a:ext cx="4572000" cy="3368040"/>
          </a:xfrm>
        </p:spPr>
        <p:txBody>
          <a:bodyPr rtlCol="0">
            <a:normAutofit/>
          </a:bodyPr>
          <a:lstStyle>
            <a:lvl1pPr marL="0" indent="0">
              <a:spcBef>
                <a:spcPts val="1000"/>
              </a:spcBef>
              <a:buNone/>
              <a:defRPr lang="pt-BR" sz="1800"/>
            </a:lvl1pPr>
            <a:lvl2pPr marL="457200" indent="0">
              <a:spcBef>
                <a:spcPts val="1000"/>
              </a:spcBef>
              <a:buNone/>
              <a:defRPr lang="pt-BR" sz="1600"/>
            </a:lvl2pPr>
            <a:lvl3pPr marL="914400" indent="0">
              <a:spcBef>
                <a:spcPts val="1000"/>
              </a:spcBef>
              <a:buNone/>
              <a:defRPr lang="pt-BR" sz="1400"/>
            </a:lvl3pPr>
            <a:lvl4pPr marL="1371600" indent="0">
              <a:spcBef>
                <a:spcPts val="1000"/>
              </a:spcBef>
              <a:buNone/>
              <a:defRPr lang="pt-BR" sz="1200"/>
            </a:lvl4pPr>
            <a:lvl5pPr marL="1828800" indent="0">
              <a:spcBef>
                <a:spcPts val="1000"/>
              </a:spcBef>
              <a:buNone/>
              <a:defRPr lang="pt-BR" sz="1200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39113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AC229E2-8757-94D8-A1B6-702189DCCB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96000" y="3249"/>
            <a:ext cx="6096000" cy="7367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A77143C8-CDFF-B937-C00C-5E7B509399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83920"/>
            <a:ext cx="4114800" cy="5059680"/>
          </a:xfrm>
        </p:spPr>
        <p:txBody>
          <a:bodyPr rtlCol="0">
            <a:normAutofit/>
          </a:bodyPr>
          <a:lstStyle>
            <a:lvl1pPr>
              <a:defRPr lang="pt-BR"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F82637A1-1BB4-AF51-24C3-6FE78DD45D9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475413" y="2438400"/>
            <a:ext cx="4799012" cy="3505200"/>
          </a:xfrm>
        </p:spPr>
        <p:txBody>
          <a:bodyPr rtlCol="0">
            <a:normAutofit/>
          </a:bodyPr>
          <a:lstStyle>
            <a:lvl1pPr marL="0" indent="0">
              <a:lnSpc>
                <a:spcPct val="125000"/>
              </a:lnSpc>
              <a:buNone/>
              <a:defRPr lang="pt-BR" sz="1800"/>
            </a:lvl1pPr>
            <a:lvl2pPr marL="457200" indent="0">
              <a:lnSpc>
                <a:spcPct val="125000"/>
              </a:lnSpc>
              <a:buNone/>
              <a:defRPr lang="pt-BR" sz="1600"/>
            </a:lvl2pPr>
            <a:lvl3pPr marL="914400" indent="0">
              <a:lnSpc>
                <a:spcPct val="125000"/>
              </a:lnSpc>
              <a:buNone/>
              <a:defRPr lang="pt-BR" sz="1400"/>
            </a:lvl3pPr>
            <a:lvl4pPr marL="1371600" indent="0">
              <a:lnSpc>
                <a:spcPct val="125000"/>
              </a:lnSpc>
              <a:buNone/>
              <a:defRPr lang="pt-BR" sz="1200"/>
            </a:lvl4pPr>
            <a:lvl5pPr marL="1828800" indent="0">
              <a:lnSpc>
                <a:spcPct val="125000"/>
              </a:lnSpc>
              <a:buNone/>
              <a:defRPr lang="pt-BR" sz="1200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  <p:sp>
        <p:nvSpPr>
          <p:cNvPr id="3" name="Quadro 2">
            <a:extLst>
              <a:ext uri="{FF2B5EF4-FFF2-40B4-BE49-F238E27FC236}">
                <a16:creationId xmlns:a16="http://schemas.microsoft.com/office/drawing/2014/main" id="{56F59DF2-AB3C-B7B3-826A-636B8CC5AB31}"/>
              </a:ext>
            </a:extLst>
          </p:cNvPr>
          <p:cNvSpPr/>
          <p:nvPr userDrawn="1"/>
        </p:nvSpPr>
        <p:spPr>
          <a:xfrm>
            <a:off x="386317" y="352044"/>
            <a:ext cx="11419367" cy="6153912"/>
          </a:xfrm>
          <a:prstGeom prst="frame">
            <a:avLst>
              <a:gd name="adj1" fmla="val 2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68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a Seçã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4737016-0B2B-9F81-7A77-63223C486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6316" y="347329"/>
            <a:ext cx="11419368" cy="61527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1134E572-08FE-0439-A460-8DFE1183A6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8742" y="914399"/>
            <a:ext cx="4798858" cy="5029199"/>
          </a:xfrm>
        </p:spPr>
        <p:txBody>
          <a:bodyPr rtlCol="0">
            <a:normAutofit/>
          </a:bodyPr>
          <a:lstStyle>
            <a:lvl1pPr>
              <a:defRPr lang="pt-BR" sz="4800"/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01EB46EC-087C-B8FF-2363-B99FAE983B0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914400"/>
            <a:ext cx="5713413" cy="50292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pt-BR" sz="2000"/>
            </a:lvl1pPr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992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imagem d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id="{71D49246-C641-C3BA-F07B-89FFC6CDAE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53439"/>
            <a:ext cx="4802373" cy="2833689"/>
          </a:xfrm>
        </p:spPr>
        <p:txBody>
          <a:bodyPr rIns="914400" rtlCol="0" anchor="b"/>
          <a:lstStyle>
            <a:lvl1pPr>
              <a:defRPr lang="pt-BR" sz="4800"/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11" name="Espaço Reservado para Conteúdo 10">
            <a:extLst>
              <a:ext uri="{FF2B5EF4-FFF2-40B4-BE49-F238E27FC236}">
                <a16:creationId xmlns:a16="http://schemas.microsoft.com/office/drawing/2014/main" id="{5BE7E1DF-A70C-8F79-9B76-72B2A7B4DC7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14400" y="3931919"/>
            <a:ext cx="4802735" cy="2072641"/>
          </a:xfrm>
        </p:spPr>
        <p:txBody>
          <a:bodyPr rtlCol="0">
            <a:normAutofit/>
          </a:bodyPr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lang="pt-BR" sz="1800"/>
            </a:lvl1pPr>
            <a:lvl2pPr marL="457200" indent="0">
              <a:lnSpc>
                <a:spcPct val="125000"/>
              </a:lnSpc>
              <a:spcBef>
                <a:spcPts val="0"/>
              </a:spcBef>
              <a:buNone/>
              <a:defRPr lang="pt-BR" sz="1600"/>
            </a:lvl2pPr>
            <a:lvl3pPr marL="914400" indent="0">
              <a:lnSpc>
                <a:spcPct val="125000"/>
              </a:lnSpc>
              <a:spcBef>
                <a:spcPts val="0"/>
              </a:spcBef>
              <a:buNone/>
              <a:defRPr lang="pt-BR" sz="1400"/>
            </a:lvl3pPr>
            <a:lvl4pPr marL="1371600" indent="0">
              <a:lnSpc>
                <a:spcPct val="125000"/>
              </a:lnSpc>
              <a:spcBef>
                <a:spcPts val="0"/>
              </a:spcBef>
              <a:buNone/>
              <a:defRPr lang="pt-BR" sz="1200"/>
            </a:lvl4pPr>
            <a:lvl5pPr marL="1828800" indent="0">
              <a:lnSpc>
                <a:spcPct val="125000"/>
              </a:lnSpc>
              <a:spcBef>
                <a:spcPts val="0"/>
              </a:spcBef>
              <a:buNone/>
              <a:defRPr lang="pt-BR" sz="1200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12" name="Espaço Reservado para Imagem 11">
            <a:extLst>
              <a:ext uri="{FF2B5EF4-FFF2-40B4-BE49-F238E27FC236}">
                <a16:creationId xmlns:a16="http://schemas.microsoft.com/office/drawing/2014/main" id="{1CD5F637-DFBF-7FED-7CD5-F46A26E5CD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78587" y="921230"/>
            <a:ext cx="5713413" cy="5029200"/>
          </a:xfrm>
          <a:custGeom>
            <a:avLst/>
            <a:gdLst>
              <a:gd name="connsiteX0" fmla="*/ 5327097 w 5713413"/>
              <a:gd name="connsiteY0" fmla="*/ 0 h 5029200"/>
              <a:gd name="connsiteX1" fmla="*/ 5713413 w 5713413"/>
              <a:gd name="connsiteY1" fmla="*/ 0 h 5029200"/>
              <a:gd name="connsiteX2" fmla="*/ 5713413 w 5713413"/>
              <a:gd name="connsiteY2" fmla="*/ 5029200 h 5029200"/>
              <a:gd name="connsiteX3" fmla="*/ 5327097 w 5713413"/>
              <a:gd name="connsiteY3" fmla="*/ 5029200 h 5029200"/>
              <a:gd name="connsiteX4" fmla="*/ 0 w 5713413"/>
              <a:gd name="connsiteY4" fmla="*/ 0 h 5029200"/>
              <a:gd name="connsiteX5" fmla="*/ 5313743 w 5713413"/>
              <a:gd name="connsiteY5" fmla="*/ 0 h 5029200"/>
              <a:gd name="connsiteX6" fmla="*/ 5313743 w 5713413"/>
              <a:gd name="connsiteY6" fmla="*/ 5029200 h 5029200"/>
              <a:gd name="connsiteX7" fmla="*/ 0 w 5713413"/>
              <a:gd name="connsiteY7" fmla="*/ 5029200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3413" h="5029200">
                <a:moveTo>
                  <a:pt x="5327097" y="0"/>
                </a:moveTo>
                <a:lnTo>
                  <a:pt x="5713413" y="0"/>
                </a:lnTo>
                <a:lnTo>
                  <a:pt x="5713413" y="5029200"/>
                </a:lnTo>
                <a:lnTo>
                  <a:pt x="5327097" y="5029200"/>
                </a:lnTo>
                <a:close/>
                <a:moveTo>
                  <a:pt x="0" y="0"/>
                </a:moveTo>
                <a:lnTo>
                  <a:pt x="5313743" y="0"/>
                </a:lnTo>
                <a:lnTo>
                  <a:pt x="5313743" y="5029200"/>
                </a:lnTo>
                <a:lnTo>
                  <a:pt x="0" y="502920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>
            <a:lvl1pPr marL="0" indent="0" algn="ctr">
              <a:buNone/>
              <a:defRPr lang="pt-BR" sz="2000"/>
            </a:lvl1pPr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  <p:sp>
        <p:nvSpPr>
          <p:cNvPr id="13" name="Quadro 12">
            <a:extLst>
              <a:ext uri="{FF2B5EF4-FFF2-40B4-BE49-F238E27FC236}">
                <a16:creationId xmlns:a16="http://schemas.microsoft.com/office/drawing/2014/main" id="{33E3B934-3E16-21AF-8F5A-9EFD93255705}"/>
              </a:ext>
            </a:extLst>
          </p:cNvPr>
          <p:cNvSpPr/>
          <p:nvPr userDrawn="1"/>
        </p:nvSpPr>
        <p:spPr>
          <a:xfrm>
            <a:off x="386317" y="352044"/>
            <a:ext cx="11419367" cy="6153912"/>
          </a:xfrm>
          <a:prstGeom prst="frame">
            <a:avLst>
              <a:gd name="adj1" fmla="val 2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05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FD872928-B479-F7C5-9C83-C448FBA361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1020445"/>
            <a:ext cx="4114800" cy="5029200"/>
          </a:xfrm>
        </p:spPr>
        <p:txBody>
          <a:bodyPr rtlCol="0">
            <a:normAutofit/>
          </a:bodyPr>
          <a:lstStyle>
            <a:lvl1pPr>
              <a:defRPr lang="pt-BR" sz="3600"/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9" name="Espaço Reservado para Conteúdo 10">
            <a:extLst>
              <a:ext uri="{FF2B5EF4-FFF2-40B4-BE49-F238E27FC236}">
                <a16:creationId xmlns:a16="http://schemas.microsoft.com/office/drawing/2014/main" id="{61E3771A-E1EB-0CBE-828C-2C5E1F2AE6C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75227" y="1020445"/>
            <a:ext cx="4802735" cy="5029200"/>
          </a:xfrm>
        </p:spPr>
        <p:txBody>
          <a:bodyPr rtlCol="0" anchor="ctr">
            <a:normAutofit/>
          </a:bodyPr>
          <a:lstStyle>
            <a:lvl1pPr marL="228600" indent="-2286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pt-BR" sz="1800"/>
            </a:lvl1pPr>
            <a:lvl2pPr marL="411480" indent="-2286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pt-BR" sz="1600"/>
            </a:lvl2pPr>
            <a:lvl3pPr marL="594360" indent="-2286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pt-BR" sz="1400"/>
            </a:lvl3pPr>
            <a:lvl4pPr marL="777240" indent="-2286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pt-BR" sz="1200"/>
            </a:lvl4pPr>
            <a:lvl5pPr marL="960120" indent="-2286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pt-BR" sz="1200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2A1635D-96F0-769B-4ECB-70502770A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96000" y="0"/>
            <a:ext cx="6096000" cy="7367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6" name="Quadro 5">
            <a:extLst>
              <a:ext uri="{FF2B5EF4-FFF2-40B4-BE49-F238E27FC236}">
                <a16:creationId xmlns:a16="http://schemas.microsoft.com/office/drawing/2014/main" id="{4F877767-0342-A344-0462-A0D877FF68F8}"/>
              </a:ext>
            </a:extLst>
          </p:cNvPr>
          <p:cNvSpPr/>
          <p:nvPr userDrawn="1"/>
        </p:nvSpPr>
        <p:spPr>
          <a:xfrm>
            <a:off x="386317" y="352044"/>
            <a:ext cx="11419367" cy="6153912"/>
          </a:xfrm>
          <a:prstGeom prst="frame">
            <a:avLst>
              <a:gd name="adj1" fmla="val 2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15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e Imagem do Título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821F215D-0D9E-64B3-1F66-E90B87932A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00741"/>
            <a:ext cx="4802372" cy="2788919"/>
          </a:xfrm>
        </p:spPr>
        <p:txBody>
          <a:bodyPr rtlCol="0" anchor="b">
            <a:normAutofit/>
          </a:bodyPr>
          <a:lstStyle>
            <a:lvl1pPr>
              <a:defRPr lang="pt-BR" sz="4800"/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9" name="Espaço Reservado para Conteúdo 10">
            <a:extLst>
              <a:ext uri="{FF2B5EF4-FFF2-40B4-BE49-F238E27FC236}">
                <a16:creationId xmlns:a16="http://schemas.microsoft.com/office/drawing/2014/main" id="{E86A4459-11C2-44C6-0173-C666D5AADC1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14400" y="3825239"/>
            <a:ext cx="4802735" cy="2072641"/>
          </a:xfrm>
        </p:spPr>
        <p:txBody>
          <a:bodyPr rtlCol="0">
            <a:normAutofit/>
          </a:bodyPr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lang="pt-BR" sz="1800"/>
            </a:lvl1pPr>
            <a:lvl2pPr marL="457200" indent="0">
              <a:lnSpc>
                <a:spcPct val="125000"/>
              </a:lnSpc>
              <a:spcBef>
                <a:spcPts val="0"/>
              </a:spcBef>
              <a:buNone/>
              <a:defRPr lang="pt-BR" sz="1600"/>
            </a:lvl2pPr>
            <a:lvl3pPr marL="914400" indent="0">
              <a:lnSpc>
                <a:spcPct val="125000"/>
              </a:lnSpc>
              <a:spcBef>
                <a:spcPts val="0"/>
              </a:spcBef>
              <a:buNone/>
              <a:defRPr lang="pt-BR" sz="1400"/>
            </a:lvl3pPr>
            <a:lvl4pPr marL="1371600" indent="0">
              <a:lnSpc>
                <a:spcPct val="125000"/>
              </a:lnSpc>
              <a:spcBef>
                <a:spcPts val="0"/>
              </a:spcBef>
              <a:buNone/>
              <a:defRPr lang="pt-BR" sz="1200"/>
            </a:lvl4pPr>
            <a:lvl5pPr marL="1828800" indent="0">
              <a:lnSpc>
                <a:spcPct val="125000"/>
              </a:lnSpc>
              <a:spcBef>
                <a:spcPts val="0"/>
              </a:spcBef>
              <a:buNone/>
              <a:defRPr lang="pt-BR" sz="1200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84EF14-0982-D931-9DD6-ECFE61D5B0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78587" y="921230"/>
            <a:ext cx="5713413" cy="5029200"/>
          </a:xfrm>
          <a:custGeom>
            <a:avLst/>
            <a:gdLst>
              <a:gd name="connsiteX0" fmla="*/ 5327097 w 5713413"/>
              <a:gd name="connsiteY0" fmla="*/ 0 h 5029200"/>
              <a:gd name="connsiteX1" fmla="*/ 5713413 w 5713413"/>
              <a:gd name="connsiteY1" fmla="*/ 0 h 5029200"/>
              <a:gd name="connsiteX2" fmla="*/ 5713413 w 5713413"/>
              <a:gd name="connsiteY2" fmla="*/ 5029200 h 5029200"/>
              <a:gd name="connsiteX3" fmla="*/ 5327097 w 5713413"/>
              <a:gd name="connsiteY3" fmla="*/ 5029200 h 5029200"/>
              <a:gd name="connsiteX4" fmla="*/ 0 w 5713413"/>
              <a:gd name="connsiteY4" fmla="*/ 0 h 5029200"/>
              <a:gd name="connsiteX5" fmla="*/ 5313743 w 5713413"/>
              <a:gd name="connsiteY5" fmla="*/ 0 h 5029200"/>
              <a:gd name="connsiteX6" fmla="*/ 5313743 w 5713413"/>
              <a:gd name="connsiteY6" fmla="*/ 5029200 h 5029200"/>
              <a:gd name="connsiteX7" fmla="*/ 0 w 5713413"/>
              <a:gd name="connsiteY7" fmla="*/ 5029200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3413" h="5029200">
                <a:moveTo>
                  <a:pt x="5327097" y="0"/>
                </a:moveTo>
                <a:lnTo>
                  <a:pt x="5713413" y="0"/>
                </a:lnTo>
                <a:lnTo>
                  <a:pt x="5713413" y="5029200"/>
                </a:lnTo>
                <a:lnTo>
                  <a:pt x="5327097" y="5029200"/>
                </a:lnTo>
                <a:close/>
                <a:moveTo>
                  <a:pt x="0" y="0"/>
                </a:moveTo>
                <a:lnTo>
                  <a:pt x="5313743" y="0"/>
                </a:lnTo>
                <a:lnTo>
                  <a:pt x="5313743" y="5029200"/>
                </a:lnTo>
                <a:lnTo>
                  <a:pt x="0" y="502920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>
            <a:lvl1pPr marL="0" indent="0" algn="ctr">
              <a:buNone/>
              <a:defRPr lang="pt-BR" sz="2000"/>
            </a:lvl1pPr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  <p:sp>
        <p:nvSpPr>
          <p:cNvPr id="6" name="Quadro 5">
            <a:extLst>
              <a:ext uri="{FF2B5EF4-FFF2-40B4-BE49-F238E27FC236}">
                <a16:creationId xmlns:a16="http://schemas.microsoft.com/office/drawing/2014/main" id="{7D7E927E-4F73-5579-4F1D-E13899DEEA04}"/>
              </a:ext>
            </a:extLst>
          </p:cNvPr>
          <p:cNvSpPr/>
          <p:nvPr userDrawn="1"/>
        </p:nvSpPr>
        <p:spPr>
          <a:xfrm>
            <a:off x="386317" y="352044"/>
            <a:ext cx="11419367" cy="6153912"/>
          </a:xfrm>
          <a:prstGeom prst="frame">
            <a:avLst>
              <a:gd name="adj1" fmla="val 2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06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layout de 2 coluna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F2090F11-94D5-C2A6-0759-3E7541B099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9640" y="485113"/>
            <a:ext cx="10515600" cy="1531525"/>
          </a:xfrm>
        </p:spPr>
        <p:txBody>
          <a:bodyPr rtlCol="0">
            <a:normAutofit/>
          </a:bodyPr>
          <a:lstStyle>
            <a:lvl1pPr>
              <a:defRPr lang="pt-BR" sz="3600"/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10F349F3-2C28-5A44-EDFC-75FD6CA9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96000" y="0"/>
            <a:ext cx="6096000" cy="7367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2" name="Espaço Reservado para Conteúdo 11">
            <a:extLst>
              <a:ext uri="{FF2B5EF4-FFF2-40B4-BE49-F238E27FC236}">
                <a16:creationId xmlns:a16="http://schemas.microsoft.com/office/drawing/2014/main" id="{634FD449-C6E0-CF8A-82B2-52438C952C0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29640" y="2153285"/>
            <a:ext cx="4953001" cy="3500438"/>
          </a:xfrm>
        </p:spPr>
        <p:txBody>
          <a:bodyPr lIns="91440" rtlCol="0">
            <a:normAutofit/>
          </a:bodyPr>
          <a:lstStyle>
            <a:lvl1pPr>
              <a:spcBef>
                <a:spcPts val="1000"/>
              </a:spcBef>
              <a:spcAft>
                <a:spcPts val="1200"/>
              </a:spcAft>
              <a:defRPr lang="pt-BR" sz="1800"/>
            </a:lvl1pPr>
            <a:lvl2pPr>
              <a:spcBef>
                <a:spcPts val="1000"/>
              </a:spcBef>
              <a:spcAft>
                <a:spcPts val="1200"/>
              </a:spcAft>
              <a:defRPr lang="pt-BR" sz="1600"/>
            </a:lvl2pPr>
            <a:lvl3pPr>
              <a:spcBef>
                <a:spcPts val="1000"/>
              </a:spcBef>
              <a:spcAft>
                <a:spcPts val="1200"/>
              </a:spcAft>
              <a:defRPr lang="pt-BR" sz="1400"/>
            </a:lvl3pPr>
            <a:lvl4pPr>
              <a:spcBef>
                <a:spcPts val="1000"/>
              </a:spcBef>
              <a:spcAft>
                <a:spcPts val="1200"/>
              </a:spcAft>
              <a:defRPr lang="pt-BR" sz="1200"/>
            </a:lvl4pPr>
            <a:lvl5pPr>
              <a:spcBef>
                <a:spcPts val="1000"/>
              </a:spcBef>
              <a:spcAft>
                <a:spcPts val="1200"/>
              </a:spcAft>
              <a:defRPr lang="pt-BR" sz="1200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13" name="Espaço Reservado para Conteúdo 11">
            <a:extLst>
              <a:ext uri="{FF2B5EF4-FFF2-40B4-BE49-F238E27FC236}">
                <a16:creationId xmlns:a16="http://schemas.microsoft.com/office/drawing/2014/main" id="{F971E741-6253-D410-B562-50CA5976207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09360" y="2153285"/>
            <a:ext cx="5135880" cy="3500438"/>
          </a:xfrm>
        </p:spPr>
        <p:txBody>
          <a:bodyPr lIns="91440" rtlCol="0">
            <a:normAutofit/>
          </a:bodyPr>
          <a:lstStyle>
            <a:lvl1pPr>
              <a:spcBef>
                <a:spcPts val="1000"/>
              </a:spcBef>
              <a:spcAft>
                <a:spcPts val="1200"/>
              </a:spcAft>
              <a:defRPr lang="pt-BR" sz="1800"/>
            </a:lvl1pPr>
            <a:lvl2pPr>
              <a:spcBef>
                <a:spcPts val="1000"/>
              </a:spcBef>
              <a:spcAft>
                <a:spcPts val="1200"/>
              </a:spcAft>
              <a:defRPr lang="pt-BR" sz="1600"/>
            </a:lvl2pPr>
            <a:lvl3pPr>
              <a:spcBef>
                <a:spcPts val="1000"/>
              </a:spcBef>
              <a:spcAft>
                <a:spcPts val="1200"/>
              </a:spcAft>
              <a:defRPr lang="pt-BR" sz="1400"/>
            </a:lvl3pPr>
            <a:lvl4pPr>
              <a:spcBef>
                <a:spcPts val="1000"/>
              </a:spcBef>
              <a:spcAft>
                <a:spcPts val="1200"/>
              </a:spcAft>
              <a:defRPr lang="pt-BR" sz="1200"/>
            </a:lvl4pPr>
            <a:lvl5pPr>
              <a:spcBef>
                <a:spcPts val="1000"/>
              </a:spcBef>
              <a:spcAft>
                <a:spcPts val="1200"/>
              </a:spcAft>
              <a:defRPr lang="pt-BR" sz="1200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  <p:sp>
        <p:nvSpPr>
          <p:cNvPr id="2" name="Quadro 1">
            <a:extLst>
              <a:ext uri="{FF2B5EF4-FFF2-40B4-BE49-F238E27FC236}">
                <a16:creationId xmlns:a16="http://schemas.microsoft.com/office/drawing/2014/main" id="{55D7E8F5-692D-24DD-0F8C-9563BA74AAF4}"/>
              </a:ext>
            </a:extLst>
          </p:cNvPr>
          <p:cNvSpPr/>
          <p:nvPr userDrawn="1"/>
        </p:nvSpPr>
        <p:spPr>
          <a:xfrm>
            <a:off x="386317" y="352044"/>
            <a:ext cx="11419367" cy="6153912"/>
          </a:xfrm>
          <a:prstGeom prst="frame">
            <a:avLst>
              <a:gd name="adj1" fmla="val 2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43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layout de 2 colun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F2090F11-94D5-C2A6-0759-3E7541B099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9640" y="485113"/>
            <a:ext cx="10515600" cy="1531525"/>
          </a:xfrm>
        </p:spPr>
        <p:txBody>
          <a:bodyPr rtlCol="0">
            <a:normAutofit/>
          </a:bodyPr>
          <a:lstStyle>
            <a:lvl1pPr>
              <a:defRPr lang="pt-BR" sz="3600"/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10F349F3-2C28-5A44-EDFC-75FD6CA9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96000" y="0"/>
            <a:ext cx="6096000" cy="7367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2" name="Espaço Reservado para Conteúdo 11">
            <a:extLst>
              <a:ext uri="{FF2B5EF4-FFF2-40B4-BE49-F238E27FC236}">
                <a16:creationId xmlns:a16="http://schemas.microsoft.com/office/drawing/2014/main" id="{634FD449-C6E0-CF8A-82B2-52438C952C0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29641" y="2153285"/>
            <a:ext cx="3261359" cy="3500438"/>
          </a:xfrm>
        </p:spPr>
        <p:txBody>
          <a:bodyPr lIns="91440" rtlCol="0">
            <a:normAutofit/>
          </a:bodyPr>
          <a:lstStyle>
            <a:lvl1pPr>
              <a:spcBef>
                <a:spcPts val="1000"/>
              </a:spcBef>
              <a:spcAft>
                <a:spcPts val="1200"/>
              </a:spcAft>
              <a:defRPr lang="pt-BR" sz="1800" b="1"/>
            </a:lvl1pPr>
            <a:lvl2pPr>
              <a:spcBef>
                <a:spcPts val="1000"/>
              </a:spcBef>
              <a:spcAft>
                <a:spcPts val="1200"/>
              </a:spcAft>
              <a:defRPr lang="pt-BR" sz="1600" b="1"/>
            </a:lvl2pPr>
            <a:lvl3pPr>
              <a:spcBef>
                <a:spcPts val="1000"/>
              </a:spcBef>
              <a:spcAft>
                <a:spcPts val="1200"/>
              </a:spcAft>
              <a:defRPr lang="pt-BR" sz="1400" b="1"/>
            </a:lvl3pPr>
            <a:lvl4pPr>
              <a:spcBef>
                <a:spcPts val="1000"/>
              </a:spcBef>
              <a:spcAft>
                <a:spcPts val="1200"/>
              </a:spcAft>
              <a:defRPr lang="pt-BR" sz="1200" b="1"/>
            </a:lvl4pPr>
            <a:lvl5pPr>
              <a:spcBef>
                <a:spcPts val="1000"/>
              </a:spcBef>
              <a:spcAft>
                <a:spcPts val="1200"/>
              </a:spcAft>
              <a:defRPr lang="pt-BR" sz="1200" b="1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13" name="Espaço Reservado para Conteúdo 11">
            <a:extLst>
              <a:ext uri="{FF2B5EF4-FFF2-40B4-BE49-F238E27FC236}">
                <a16:creationId xmlns:a16="http://schemas.microsoft.com/office/drawing/2014/main" id="{F971E741-6253-D410-B562-50CA5976207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480560" y="2153285"/>
            <a:ext cx="6964680" cy="3500438"/>
          </a:xfrm>
        </p:spPr>
        <p:txBody>
          <a:bodyPr lIns="91440" rtlCol="0">
            <a:normAutofit/>
          </a:bodyPr>
          <a:lstStyle>
            <a:lvl1pPr>
              <a:spcBef>
                <a:spcPts val="1000"/>
              </a:spcBef>
              <a:spcAft>
                <a:spcPts val="1200"/>
              </a:spcAft>
              <a:defRPr lang="pt-BR" sz="1800"/>
            </a:lvl1pPr>
            <a:lvl2pPr>
              <a:spcBef>
                <a:spcPts val="1000"/>
              </a:spcBef>
              <a:spcAft>
                <a:spcPts val="1200"/>
              </a:spcAft>
              <a:defRPr lang="pt-BR" sz="1600"/>
            </a:lvl2pPr>
            <a:lvl3pPr>
              <a:spcBef>
                <a:spcPts val="1000"/>
              </a:spcBef>
              <a:spcAft>
                <a:spcPts val="1200"/>
              </a:spcAft>
              <a:defRPr lang="pt-BR" sz="1400"/>
            </a:lvl3pPr>
            <a:lvl4pPr>
              <a:spcBef>
                <a:spcPts val="1000"/>
              </a:spcBef>
              <a:spcAft>
                <a:spcPts val="1200"/>
              </a:spcAft>
              <a:defRPr lang="pt-BR" sz="1200"/>
            </a:lvl4pPr>
            <a:lvl5pPr>
              <a:spcBef>
                <a:spcPts val="1000"/>
              </a:spcBef>
              <a:spcAft>
                <a:spcPts val="1200"/>
              </a:spcAft>
              <a:defRPr lang="pt-BR" sz="1200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  <p:sp>
        <p:nvSpPr>
          <p:cNvPr id="2" name="Quadro 1">
            <a:extLst>
              <a:ext uri="{FF2B5EF4-FFF2-40B4-BE49-F238E27FC236}">
                <a16:creationId xmlns:a16="http://schemas.microsoft.com/office/drawing/2014/main" id="{5C0F1533-3810-C210-9B67-D2F4A1846C23}"/>
              </a:ext>
            </a:extLst>
          </p:cNvPr>
          <p:cNvSpPr/>
          <p:nvPr userDrawn="1"/>
        </p:nvSpPr>
        <p:spPr>
          <a:xfrm>
            <a:off x="386317" y="352044"/>
            <a:ext cx="11419367" cy="6153912"/>
          </a:xfrm>
          <a:prstGeom prst="frame">
            <a:avLst>
              <a:gd name="adj1" fmla="val 2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16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e Conteúdo d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E9C70371-D147-2B29-EAEB-B10A799D09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6169" y="614812"/>
            <a:ext cx="10359659" cy="1325563"/>
          </a:xfrm>
        </p:spPr>
        <p:txBody>
          <a:bodyPr rtlCol="0">
            <a:normAutofit/>
          </a:bodyPr>
          <a:lstStyle>
            <a:lvl1pPr>
              <a:defRPr lang="pt-BR" sz="3600"/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C5AE226-98C6-70F4-8DED-59E8FE30401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367" y="2177378"/>
            <a:ext cx="5713413" cy="4669987"/>
          </a:xfrm>
          <a:custGeom>
            <a:avLst/>
            <a:gdLst>
              <a:gd name="connsiteX0" fmla="*/ 400038 w 5713413"/>
              <a:gd name="connsiteY0" fmla="*/ 0 h 4669987"/>
              <a:gd name="connsiteX1" fmla="*/ 5713413 w 5713413"/>
              <a:gd name="connsiteY1" fmla="*/ 0 h 4669987"/>
              <a:gd name="connsiteX2" fmla="*/ 5713413 w 5713413"/>
              <a:gd name="connsiteY2" fmla="*/ 4315224 h 4669987"/>
              <a:gd name="connsiteX3" fmla="*/ 400038 w 5713413"/>
              <a:gd name="connsiteY3" fmla="*/ 4315224 h 4669987"/>
              <a:gd name="connsiteX4" fmla="*/ 0 w 5713413"/>
              <a:gd name="connsiteY4" fmla="*/ 0 h 4669987"/>
              <a:gd name="connsiteX5" fmla="*/ 386684 w 5713413"/>
              <a:gd name="connsiteY5" fmla="*/ 0 h 4669987"/>
              <a:gd name="connsiteX6" fmla="*/ 386684 w 5713413"/>
              <a:gd name="connsiteY6" fmla="*/ 4328578 h 4669987"/>
              <a:gd name="connsiteX7" fmla="*/ 5713413 w 5713413"/>
              <a:gd name="connsiteY7" fmla="*/ 4328578 h 4669987"/>
              <a:gd name="connsiteX8" fmla="*/ 5713413 w 5713413"/>
              <a:gd name="connsiteY8" fmla="*/ 4669987 h 4669987"/>
              <a:gd name="connsiteX9" fmla="*/ 0 w 5713413"/>
              <a:gd name="connsiteY9" fmla="*/ 4669987 h 466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13413" h="4669987">
                <a:moveTo>
                  <a:pt x="400038" y="0"/>
                </a:moveTo>
                <a:lnTo>
                  <a:pt x="5713413" y="0"/>
                </a:lnTo>
                <a:lnTo>
                  <a:pt x="5713413" y="4315224"/>
                </a:lnTo>
                <a:lnTo>
                  <a:pt x="400038" y="4315224"/>
                </a:lnTo>
                <a:close/>
                <a:moveTo>
                  <a:pt x="0" y="0"/>
                </a:moveTo>
                <a:lnTo>
                  <a:pt x="386684" y="0"/>
                </a:lnTo>
                <a:lnTo>
                  <a:pt x="386684" y="4328578"/>
                </a:lnTo>
                <a:lnTo>
                  <a:pt x="5713413" y="4328578"/>
                </a:lnTo>
                <a:lnTo>
                  <a:pt x="5713413" y="4669987"/>
                </a:lnTo>
                <a:lnTo>
                  <a:pt x="0" y="4669987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>
            <a:lvl1pPr marL="0" indent="0" algn="ctr">
              <a:buNone/>
              <a:defRPr lang="pt-BR" sz="2000"/>
            </a:lvl1pPr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2" name="Espaço Reservado para Conteúdo 11">
            <a:extLst>
              <a:ext uri="{FF2B5EF4-FFF2-40B4-BE49-F238E27FC236}">
                <a16:creationId xmlns:a16="http://schemas.microsoft.com/office/drawing/2014/main" id="{8EEA9034-22FD-3C2F-6A27-6363896980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475413" y="2153285"/>
            <a:ext cx="4799012" cy="3790315"/>
          </a:xfrm>
        </p:spPr>
        <p:txBody>
          <a:bodyPr rtlCol="0">
            <a:normAutofit/>
          </a:bodyPr>
          <a:lstStyle>
            <a:lvl1pPr>
              <a:lnSpc>
                <a:spcPct val="95000"/>
              </a:lnSpc>
              <a:spcBef>
                <a:spcPts val="1000"/>
              </a:spcBef>
              <a:spcAft>
                <a:spcPts val="1200"/>
              </a:spcAft>
              <a:defRPr lang="pt-BR" sz="2000"/>
            </a:lvl1pPr>
            <a:lvl2pPr>
              <a:lnSpc>
                <a:spcPct val="95000"/>
              </a:lnSpc>
              <a:spcBef>
                <a:spcPts val="1000"/>
              </a:spcBef>
              <a:spcAft>
                <a:spcPts val="1200"/>
              </a:spcAft>
              <a:defRPr lang="pt-BR" sz="1800"/>
            </a:lvl2pPr>
            <a:lvl3pPr>
              <a:lnSpc>
                <a:spcPct val="95000"/>
              </a:lnSpc>
              <a:spcBef>
                <a:spcPts val="1000"/>
              </a:spcBef>
              <a:spcAft>
                <a:spcPts val="1200"/>
              </a:spcAft>
              <a:defRPr lang="pt-BR" sz="1600"/>
            </a:lvl3pPr>
            <a:lvl4pPr>
              <a:lnSpc>
                <a:spcPct val="95000"/>
              </a:lnSpc>
              <a:spcBef>
                <a:spcPts val="1000"/>
              </a:spcBef>
              <a:spcAft>
                <a:spcPts val="1200"/>
              </a:spcAft>
              <a:defRPr lang="pt-BR" sz="1400"/>
            </a:lvl4pPr>
            <a:lvl5pPr>
              <a:lnSpc>
                <a:spcPct val="95000"/>
              </a:lnSpc>
              <a:spcBef>
                <a:spcPts val="1000"/>
              </a:spcBef>
              <a:spcAft>
                <a:spcPts val="1200"/>
              </a:spcAft>
              <a:defRPr lang="pt-BR" sz="1400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C72AFED-AF5A-A2E9-0D36-388733BBE9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96000" y="0"/>
            <a:ext cx="6096000" cy="7367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  <p:sp>
        <p:nvSpPr>
          <p:cNvPr id="7" name="Quadro 6">
            <a:extLst>
              <a:ext uri="{FF2B5EF4-FFF2-40B4-BE49-F238E27FC236}">
                <a16:creationId xmlns:a16="http://schemas.microsoft.com/office/drawing/2014/main" id="{7A42E613-3DCC-07A2-BA9B-74B13F28E591}"/>
              </a:ext>
            </a:extLst>
          </p:cNvPr>
          <p:cNvSpPr/>
          <p:nvPr userDrawn="1"/>
        </p:nvSpPr>
        <p:spPr>
          <a:xfrm>
            <a:off x="386317" y="352044"/>
            <a:ext cx="11419367" cy="6153912"/>
          </a:xfrm>
          <a:prstGeom prst="frame">
            <a:avLst>
              <a:gd name="adj1" fmla="val 2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90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pt-BR"/>
            </a:defPPr>
          </a:lstStyle>
          <a:p>
            <a:pPr rtl="0"/>
            <a:r>
              <a:rPr lang="pt-BR"/>
              <a:t>Clique para editar o estilo de título Mestre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pt-BR"/>
            </a:def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t-BR"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pt-BR"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pt-BR"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1920" userDrawn="1">
          <p15:clr>
            <a:srgbClr val="F26B43"/>
          </p15:clr>
        </p15:guide>
        <p15:guide id="4" pos="5760" userDrawn="1">
          <p15:clr>
            <a:srgbClr val="F26B43"/>
          </p15:clr>
        </p15:guide>
        <p15:guide id="5" pos="7248" userDrawn="1">
          <p15:clr>
            <a:srgbClr val="F26B43"/>
          </p15:clr>
        </p15:guide>
        <p15:guide id="6" pos="4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Teclado de computador&#10;&#10;Descrição gerada automaticamente">
            <a:extLst>
              <a:ext uri="{FF2B5EF4-FFF2-40B4-BE49-F238E27FC236}">
                <a16:creationId xmlns:a16="http://schemas.microsoft.com/office/drawing/2014/main" id="{04F86015-7E1D-2468-84FB-F33EB3A7993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-1" y="0"/>
            <a:ext cx="12246429" cy="6858000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D786AD17-7915-217F-BECA-2EE5B4B2DE93}"/>
              </a:ext>
            </a:extLst>
          </p:cNvPr>
          <p:cNvSpPr/>
          <p:nvPr/>
        </p:nvSpPr>
        <p:spPr>
          <a:xfrm>
            <a:off x="381750" y="427497"/>
            <a:ext cx="11464809" cy="6024103"/>
          </a:xfrm>
          <a:prstGeom prst="rect">
            <a:avLst/>
          </a:prstGeom>
          <a:solidFill>
            <a:schemeClr val="tx2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CEEBE91-A496-6A63-D74F-39D84E0CD3D4}"/>
              </a:ext>
            </a:extLst>
          </p:cNvPr>
          <p:cNvSpPr txBox="1"/>
          <p:nvPr/>
        </p:nvSpPr>
        <p:spPr>
          <a:xfrm>
            <a:off x="1752600" y="2971027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Georgia Pro" panose="02040502050405020303" pitchFamily="18" charset="0"/>
              </a:rPr>
              <a:t>TÍTULO </a:t>
            </a:r>
            <a:r>
              <a:rPr lang="pt-BR" sz="2800" dirty="0" err="1">
                <a:latin typeface="Georgia Pro" panose="02040502050405020303" pitchFamily="18" charset="0"/>
              </a:rPr>
              <a:t>TÍTULO</a:t>
            </a:r>
            <a:r>
              <a:rPr lang="pt-BR" sz="2800" dirty="0">
                <a:latin typeface="Georgia Pro" panose="02040502050405020303" pitchFamily="18" charset="0"/>
              </a:rPr>
              <a:t> </a:t>
            </a:r>
            <a:r>
              <a:rPr lang="pt-BR" sz="2800" dirty="0" err="1">
                <a:latin typeface="Georgia Pro" panose="02040502050405020303" pitchFamily="18" charset="0"/>
              </a:rPr>
              <a:t>TÍTULO</a:t>
            </a:r>
            <a:r>
              <a:rPr lang="pt-BR" sz="2800" dirty="0">
                <a:latin typeface="Georgia Pro" panose="02040502050405020303" pitchFamily="18" charset="0"/>
              </a:rPr>
              <a:t> </a:t>
            </a:r>
            <a:r>
              <a:rPr lang="pt-BR" sz="2800" dirty="0" err="1">
                <a:latin typeface="Georgia Pro" panose="02040502050405020303" pitchFamily="18" charset="0"/>
              </a:rPr>
              <a:t>TÍTULO</a:t>
            </a:r>
            <a:r>
              <a:rPr lang="pt-BR" sz="2800" dirty="0">
                <a:latin typeface="Georgia Pro" panose="02040502050405020303" pitchFamily="18" charset="0"/>
              </a:rPr>
              <a:t> </a:t>
            </a:r>
            <a:r>
              <a:rPr lang="pt-BR" sz="2800" dirty="0" err="1">
                <a:latin typeface="Georgia Pro" panose="02040502050405020303" pitchFamily="18" charset="0"/>
              </a:rPr>
              <a:t>TÍTULO</a:t>
            </a:r>
            <a:r>
              <a:rPr lang="pt-BR" sz="2800" dirty="0">
                <a:latin typeface="Georgia Pro" panose="02040502050405020303" pitchFamily="18" charset="0"/>
              </a:rPr>
              <a:t> </a:t>
            </a:r>
            <a:r>
              <a:rPr lang="pt-BR" sz="2800" dirty="0" err="1">
                <a:latin typeface="Georgia Pro" panose="02040502050405020303" pitchFamily="18" charset="0"/>
              </a:rPr>
              <a:t>TÍTULO</a:t>
            </a:r>
            <a:endParaRPr lang="pt-BR" sz="2800" dirty="0">
              <a:latin typeface="Georgia Pro" panose="02040502050405020303" pitchFamily="18" charset="0"/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AF9C794B-F8D1-D0F7-5928-277DF6D4DAA9}"/>
              </a:ext>
            </a:extLst>
          </p:cNvPr>
          <p:cNvCxnSpPr/>
          <p:nvPr/>
        </p:nvCxnSpPr>
        <p:spPr>
          <a:xfrm>
            <a:off x="1752600" y="3554965"/>
            <a:ext cx="8686800" cy="0"/>
          </a:xfrm>
          <a:prstGeom prst="line">
            <a:avLst/>
          </a:prstGeom>
          <a:ln w="19050">
            <a:solidFill>
              <a:srgbClr val="1A3C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F076F4A-C7B8-C62F-FE3F-E2EE1120619C}"/>
              </a:ext>
            </a:extLst>
          </p:cNvPr>
          <p:cNvSpPr txBox="1"/>
          <p:nvPr/>
        </p:nvSpPr>
        <p:spPr>
          <a:xfrm>
            <a:off x="1327278" y="4219286"/>
            <a:ext cx="95918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venir Next LT Pro" panose="020B0504020202020204" pitchFamily="34" charset="0"/>
              </a:rPr>
              <a:t>Autor 1 – SIGLA UNIVERSIDADE - E-mail</a:t>
            </a:r>
          </a:p>
          <a:p>
            <a:r>
              <a:rPr lang="pt-BR" dirty="0">
                <a:latin typeface="Avenir Next LT Pro" panose="020B0504020202020204" pitchFamily="34" charset="0"/>
              </a:rPr>
              <a:t>Autor 2 – SIGLA UNIVERSIDADE - E-mail</a:t>
            </a:r>
          </a:p>
          <a:p>
            <a:r>
              <a:rPr lang="pt-BR" dirty="0">
                <a:latin typeface="Avenir Next LT Pro" panose="020B0504020202020204" pitchFamily="34" charset="0"/>
              </a:rPr>
              <a:t>Autor 3 – SIGLA UNIVERSIDADE - E-mail</a:t>
            </a:r>
          </a:p>
          <a:p>
            <a:r>
              <a:rPr lang="pt-BR" dirty="0">
                <a:latin typeface="Avenir Next LT Pro" panose="020B0504020202020204" pitchFamily="34" charset="0"/>
              </a:rPr>
              <a:t>Autor 4 – SIGLA UNIVERSIDADE - E-mail</a:t>
            </a:r>
          </a:p>
          <a:p>
            <a:r>
              <a:rPr lang="pt-BR" dirty="0">
                <a:latin typeface="Avenir Next LT Pro" panose="020B0504020202020204" pitchFamily="34" charset="0"/>
              </a:rPr>
              <a:t>Autor 5 – SIGLA UNIVERSIDADE - E-mail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37101E91-632E-3DF8-0793-5AB5BF1D327C}"/>
              </a:ext>
            </a:extLst>
          </p:cNvPr>
          <p:cNvSpPr txBox="1"/>
          <p:nvPr/>
        </p:nvSpPr>
        <p:spPr>
          <a:xfrm>
            <a:off x="1779813" y="638592"/>
            <a:ext cx="86867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solidFill>
                  <a:srgbClr val="0D0D0D"/>
                </a:solidFill>
                <a:latin typeface="Avenir Next LT Pro" panose="020B0504020202020204" pitchFamily="34" charset="0"/>
              </a:rPr>
              <a:t>III Simpósio Multidisciplinar em</a:t>
            </a:r>
          </a:p>
          <a:p>
            <a:pPr algn="ctr"/>
            <a:r>
              <a:rPr lang="pt-BR" sz="2200" b="1" dirty="0">
                <a:solidFill>
                  <a:srgbClr val="0D0D0D"/>
                </a:solidFill>
                <a:latin typeface="Avenir Next LT Pro" panose="020B0504020202020204" pitchFamily="34" charset="0"/>
              </a:rPr>
              <a:t>Materiais do Centro-Oeste</a:t>
            </a:r>
          </a:p>
        </p:txBody>
      </p:sp>
      <p:pic>
        <p:nvPicPr>
          <p:cNvPr id="3" name="Imagem 2" descr="Uma imagem contendo Logotipo&#10;&#10;Descrição gerada automaticamente">
            <a:extLst>
              <a:ext uri="{FF2B5EF4-FFF2-40B4-BE49-F238E27FC236}">
                <a16:creationId xmlns:a16="http://schemas.microsoft.com/office/drawing/2014/main" id="{79646724-9DD3-6E13-FCD8-25A6E9D6D3A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5" t="20291" r="24066" b="13895"/>
          <a:stretch/>
        </p:blipFill>
        <p:spPr bwMode="auto">
          <a:xfrm>
            <a:off x="5437862" y="1393578"/>
            <a:ext cx="1316275" cy="1308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65085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D786AD17-7915-217F-BECA-2EE5B4B2DE93}"/>
              </a:ext>
            </a:extLst>
          </p:cNvPr>
          <p:cNvSpPr/>
          <p:nvPr/>
        </p:nvSpPr>
        <p:spPr>
          <a:xfrm>
            <a:off x="457977" y="389939"/>
            <a:ext cx="11276045" cy="6078121"/>
          </a:xfrm>
          <a:prstGeom prst="rect">
            <a:avLst/>
          </a:prstGeom>
          <a:noFill/>
          <a:ln w="19050">
            <a:solidFill>
              <a:srgbClr val="1A3C5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F076F4A-C7B8-C62F-FE3F-E2EE1120619C}"/>
              </a:ext>
            </a:extLst>
          </p:cNvPr>
          <p:cNvSpPr txBox="1"/>
          <p:nvPr/>
        </p:nvSpPr>
        <p:spPr>
          <a:xfrm>
            <a:off x="726233" y="1501805"/>
            <a:ext cx="104852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Avenir Next LT Pro" panose="020B0504020202020204" pitchFamily="34" charset="0"/>
              </a:rPr>
              <a:t>Para a elaboração da apresentação, os slides devem ser respeitados os padrões estabelecidos nos próximos parágrafos. A forma mais simples de montar o resumo da forma requerida é substituir o texto do </a:t>
            </a:r>
            <a:r>
              <a:rPr lang="pt-BR" dirty="0" err="1">
                <a:latin typeface="Avenir Next LT Pro" panose="020B0504020202020204" pitchFamily="34" charset="0"/>
              </a:rPr>
              <a:t>template</a:t>
            </a:r>
            <a:r>
              <a:rPr lang="pt-BR" dirty="0">
                <a:latin typeface="Avenir Next LT Pro" panose="020B0504020202020204" pitchFamily="34" charset="0"/>
              </a:rPr>
              <a:t> com o seu texto. Na introdução deste resumo expandido deverão conter uma contextualização do tema, problema de pesquisa, objetivos (geral e específicos), hipóteses (se houver) e justificativas.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F925EAF-E1A2-2E35-FD0E-12A6EAACECC4}"/>
              </a:ext>
            </a:extLst>
          </p:cNvPr>
          <p:cNvSpPr/>
          <p:nvPr/>
        </p:nvSpPr>
        <p:spPr>
          <a:xfrm>
            <a:off x="6096001" y="1"/>
            <a:ext cx="6096000" cy="852975"/>
          </a:xfrm>
          <a:prstGeom prst="rect">
            <a:avLst/>
          </a:prstGeom>
          <a:solidFill>
            <a:srgbClr val="1A3C5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C04E42B-8635-09FE-CB2E-4F0AB2786FE8}"/>
              </a:ext>
            </a:extLst>
          </p:cNvPr>
          <p:cNvSpPr txBox="1"/>
          <p:nvPr/>
        </p:nvSpPr>
        <p:spPr>
          <a:xfrm>
            <a:off x="726233" y="527928"/>
            <a:ext cx="5369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Georgia Pro" panose="02040502050405020303" pitchFamily="18" charset="0"/>
              </a:rPr>
              <a:t>INTRODUÇÃO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0DAFEE1A-5D5B-CD56-8B0C-200CD0836D73}"/>
              </a:ext>
            </a:extLst>
          </p:cNvPr>
          <p:cNvCxnSpPr>
            <a:cxnSpLocks/>
          </p:cNvCxnSpPr>
          <p:nvPr/>
        </p:nvCxnSpPr>
        <p:spPr>
          <a:xfrm>
            <a:off x="726233" y="1111866"/>
            <a:ext cx="5369767" cy="0"/>
          </a:xfrm>
          <a:prstGeom prst="line">
            <a:avLst/>
          </a:prstGeom>
          <a:ln w="19050">
            <a:solidFill>
              <a:srgbClr val="1A3C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276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D786AD17-7915-217F-BECA-2EE5B4B2DE93}"/>
              </a:ext>
            </a:extLst>
          </p:cNvPr>
          <p:cNvSpPr/>
          <p:nvPr/>
        </p:nvSpPr>
        <p:spPr>
          <a:xfrm>
            <a:off x="457977" y="389939"/>
            <a:ext cx="11276045" cy="6078121"/>
          </a:xfrm>
          <a:prstGeom prst="rect">
            <a:avLst/>
          </a:prstGeom>
          <a:noFill/>
          <a:ln w="19050">
            <a:solidFill>
              <a:srgbClr val="1A3C5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F076F4A-C7B8-C62F-FE3F-E2EE1120619C}"/>
              </a:ext>
            </a:extLst>
          </p:cNvPr>
          <p:cNvSpPr txBox="1"/>
          <p:nvPr/>
        </p:nvSpPr>
        <p:spPr>
          <a:xfrm>
            <a:off x="726233" y="1501805"/>
            <a:ext cx="104852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Avenir Next LT Pro" panose="020B0504020202020204" pitchFamily="34" charset="0"/>
              </a:rPr>
              <a:t>Deve ser apresentado de forma clara e concisa de modo que o leitor entenda e possa reproduzir os procedimentos utilizados. Deve conter as referências da metodologia de estudo e/ou análises laboratoriais empregadas. A formatação da página, dos parágrafos, da fonte são as mesmas descritas do corpo de texto.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F925EAF-E1A2-2E35-FD0E-12A6EAACECC4}"/>
              </a:ext>
            </a:extLst>
          </p:cNvPr>
          <p:cNvSpPr/>
          <p:nvPr/>
        </p:nvSpPr>
        <p:spPr>
          <a:xfrm>
            <a:off x="6096001" y="1"/>
            <a:ext cx="6096000" cy="852975"/>
          </a:xfrm>
          <a:prstGeom prst="rect">
            <a:avLst/>
          </a:prstGeom>
          <a:solidFill>
            <a:srgbClr val="1A3C5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C04E42B-8635-09FE-CB2E-4F0AB2786FE8}"/>
              </a:ext>
            </a:extLst>
          </p:cNvPr>
          <p:cNvSpPr txBox="1"/>
          <p:nvPr/>
        </p:nvSpPr>
        <p:spPr>
          <a:xfrm>
            <a:off x="726233" y="527928"/>
            <a:ext cx="5369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Georgia Pro" panose="02040502050405020303" pitchFamily="18" charset="0"/>
              </a:rPr>
              <a:t>METODOLOGIA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0DAFEE1A-5D5B-CD56-8B0C-200CD0836D73}"/>
              </a:ext>
            </a:extLst>
          </p:cNvPr>
          <p:cNvCxnSpPr>
            <a:cxnSpLocks/>
          </p:cNvCxnSpPr>
          <p:nvPr/>
        </p:nvCxnSpPr>
        <p:spPr>
          <a:xfrm>
            <a:off x="726233" y="1111866"/>
            <a:ext cx="5369767" cy="0"/>
          </a:xfrm>
          <a:prstGeom prst="line">
            <a:avLst/>
          </a:prstGeom>
          <a:ln w="19050">
            <a:solidFill>
              <a:srgbClr val="1A3C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01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D786AD17-7915-217F-BECA-2EE5B4B2DE93}"/>
              </a:ext>
            </a:extLst>
          </p:cNvPr>
          <p:cNvSpPr/>
          <p:nvPr/>
        </p:nvSpPr>
        <p:spPr>
          <a:xfrm>
            <a:off x="457977" y="389939"/>
            <a:ext cx="11276045" cy="6078121"/>
          </a:xfrm>
          <a:prstGeom prst="rect">
            <a:avLst/>
          </a:prstGeom>
          <a:noFill/>
          <a:ln w="19050">
            <a:solidFill>
              <a:srgbClr val="1A3C5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F076F4A-C7B8-C62F-FE3F-E2EE1120619C}"/>
              </a:ext>
            </a:extLst>
          </p:cNvPr>
          <p:cNvSpPr txBox="1"/>
          <p:nvPr/>
        </p:nvSpPr>
        <p:spPr>
          <a:xfrm>
            <a:off x="726233" y="1501805"/>
            <a:ext cx="104852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Avenir Next LT Pro" panose="020B0504020202020204" pitchFamily="34" charset="0"/>
              </a:rPr>
              <a:t>Nesta seção os resultados e a discussão do trabalho serão apresentados em conformidade com a correta interpretação dos dados, articulada com a base teórica, indicando sua relevância, vantagens e possíveis limitações. A formatação da página, dos parágrafos, da fonte são as mesmas descritas do corpo de texto.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F925EAF-E1A2-2E35-FD0E-12A6EAACECC4}"/>
              </a:ext>
            </a:extLst>
          </p:cNvPr>
          <p:cNvSpPr/>
          <p:nvPr/>
        </p:nvSpPr>
        <p:spPr>
          <a:xfrm>
            <a:off x="6096001" y="1"/>
            <a:ext cx="6096000" cy="852975"/>
          </a:xfrm>
          <a:prstGeom prst="rect">
            <a:avLst/>
          </a:prstGeom>
          <a:solidFill>
            <a:srgbClr val="1A3C5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C04E42B-8635-09FE-CB2E-4F0AB2786FE8}"/>
              </a:ext>
            </a:extLst>
          </p:cNvPr>
          <p:cNvSpPr txBox="1"/>
          <p:nvPr/>
        </p:nvSpPr>
        <p:spPr>
          <a:xfrm>
            <a:off x="726233" y="527928"/>
            <a:ext cx="5369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Georgia Pro" panose="02040502050405020303" pitchFamily="18" charset="0"/>
              </a:rPr>
              <a:t>RESULTADOS E DISCUSSÃO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0DAFEE1A-5D5B-CD56-8B0C-200CD0836D73}"/>
              </a:ext>
            </a:extLst>
          </p:cNvPr>
          <p:cNvCxnSpPr>
            <a:cxnSpLocks/>
          </p:cNvCxnSpPr>
          <p:nvPr/>
        </p:nvCxnSpPr>
        <p:spPr>
          <a:xfrm>
            <a:off x="726233" y="1111866"/>
            <a:ext cx="5369767" cy="0"/>
          </a:xfrm>
          <a:prstGeom prst="line">
            <a:avLst/>
          </a:prstGeom>
          <a:ln w="19050">
            <a:solidFill>
              <a:srgbClr val="1A3C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51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D786AD17-7915-217F-BECA-2EE5B4B2DE93}"/>
              </a:ext>
            </a:extLst>
          </p:cNvPr>
          <p:cNvSpPr/>
          <p:nvPr/>
        </p:nvSpPr>
        <p:spPr>
          <a:xfrm>
            <a:off x="457977" y="389939"/>
            <a:ext cx="11276045" cy="6078121"/>
          </a:xfrm>
          <a:prstGeom prst="rect">
            <a:avLst/>
          </a:prstGeom>
          <a:noFill/>
          <a:ln w="19050">
            <a:solidFill>
              <a:srgbClr val="1A3C5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F076F4A-C7B8-C62F-FE3F-E2EE1120619C}"/>
              </a:ext>
            </a:extLst>
          </p:cNvPr>
          <p:cNvSpPr txBox="1"/>
          <p:nvPr/>
        </p:nvSpPr>
        <p:spPr>
          <a:xfrm>
            <a:off x="7733136" y="1643795"/>
            <a:ext cx="354718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8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Avenir Next LT Pro" panose="020B0504020202020204" pitchFamily="34" charset="0"/>
              </a:rPr>
              <a:t>O texto deve apresentar algumas informações úteis em relação a tabela.</a:t>
            </a:r>
          </a:p>
          <a:p>
            <a:pPr marL="285750" indent="-288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Avenir Next LT Pro" panose="020B0504020202020204" pitchFamily="34" charset="0"/>
              </a:rPr>
              <a:t>É fortemente recomendado que seja feito em tópicos, ou um texto curto.</a:t>
            </a:r>
          </a:p>
          <a:p>
            <a:pPr marL="285750" indent="-288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Avenir Next LT Pro" panose="020B0504020202020204" pitchFamily="34" charset="0"/>
              </a:rPr>
              <a:t>O tamanho da tabela pode ser ajustado de acordo com o conteúdo.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F925EAF-E1A2-2E35-FD0E-12A6EAACECC4}"/>
              </a:ext>
            </a:extLst>
          </p:cNvPr>
          <p:cNvSpPr/>
          <p:nvPr/>
        </p:nvSpPr>
        <p:spPr>
          <a:xfrm>
            <a:off x="6096001" y="1"/>
            <a:ext cx="6096000" cy="852975"/>
          </a:xfrm>
          <a:prstGeom prst="rect">
            <a:avLst/>
          </a:prstGeom>
          <a:solidFill>
            <a:srgbClr val="1A3C5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C04E42B-8635-09FE-CB2E-4F0AB2786FE8}"/>
              </a:ext>
            </a:extLst>
          </p:cNvPr>
          <p:cNvSpPr txBox="1"/>
          <p:nvPr/>
        </p:nvSpPr>
        <p:spPr>
          <a:xfrm>
            <a:off x="726233" y="527928"/>
            <a:ext cx="5369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Georgia Pro" panose="02040502050405020303" pitchFamily="18" charset="0"/>
              </a:rPr>
              <a:t>RESULTADOS E DISCUSSÕES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0DAFEE1A-5D5B-CD56-8B0C-200CD0836D73}"/>
              </a:ext>
            </a:extLst>
          </p:cNvPr>
          <p:cNvCxnSpPr>
            <a:cxnSpLocks/>
          </p:cNvCxnSpPr>
          <p:nvPr/>
        </p:nvCxnSpPr>
        <p:spPr>
          <a:xfrm>
            <a:off x="726233" y="1111866"/>
            <a:ext cx="5369767" cy="0"/>
          </a:xfrm>
          <a:prstGeom prst="line">
            <a:avLst/>
          </a:prstGeom>
          <a:ln w="19050">
            <a:solidFill>
              <a:srgbClr val="1A3C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ela 11">
            <a:extLst>
              <a:ext uri="{FF2B5EF4-FFF2-40B4-BE49-F238E27FC236}">
                <a16:creationId xmlns:a16="http://schemas.microsoft.com/office/drawing/2014/main" id="{1527FA1E-BCFF-333A-09D1-B1BDAB242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0448453"/>
              </p:ext>
            </p:extLst>
          </p:nvPr>
        </p:nvGraphicFramePr>
        <p:xfrm>
          <a:off x="726233" y="1643796"/>
          <a:ext cx="6430347" cy="358135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45449">
                  <a:extLst>
                    <a:ext uri="{9D8B030D-6E8A-4147-A177-3AD203B41FA5}">
                      <a16:colId xmlns:a16="http://schemas.microsoft.com/office/drawing/2014/main" val="3233966979"/>
                    </a:ext>
                  </a:extLst>
                </a:gridCol>
                <a:gridCol w="1045449">
                  <a:extLst>
                    <a:ext uri="{9D8B030D-6E8A-4147-A177-3AD203B41FA5}">
                      <a16:colId xmlns:a16="http://schemas.microsoft.com/office/drawing/2014/main" val="1158840958"/>
                    </a:ext>
                  </a:extLst>
                </a:gridCol>
                <a:gridCol w="1045449">
                  <a:extLst>
                    <a:ext uri="{9D8B030D-6E8A-4147-A177-3AD203B41FA5}">
                      <a16:colId xmlns:a16="http://schemas.microsoft.com/office/drawing/2014/main" val="1014947327"/>
                    </a:ext>
                  </a:extLst>
                </a:gridCol>
                <a:gridCol w="1647000">
                  <a:extLst>
                    <a:ext uri="{9D8B030D-6E8A-4147-A177-3AD203B41FA5}">
                      <a16:colId xmlns:a16="http://schemas.microsoft.com/office/drawing/2014/main" val="2653728004"/>
                    </a:ext>
                  </a:extLst>
                </a:gridCol>
                <a:gridCol w="1647000">
                  <a:extLst>
                    <a:ext uri="{9D8B030D-6E8A-4147-A177-3AD203B41FA5}">
                      <a16:colId xmlns:a16="http://schemas.microsoft.com/office/drawing/2014/main" val="4218738779"/>
                    </a:ext>
                  </a:extLst>
                </a:gridCol>
              </a:tblGrid>
              <a:tr h="716270"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endParaRPr lang="pt-BR" sz="1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WWW</a:t>
                      </a:r>
                    </a:p>
                  </a:txBody>
                  <a:tcPr marL="95186" marR="95186" marT="47593" marB="4759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XXX</a:t>
                      </a:r>
                    </a:p>
                  </a:txBody>
                  <a:tcPr marL="95186" marR="95186" marT="47593" marB="4759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YYY</a:t>
                      </a:r>
                    </a:p>
                  </a:txBody>
                  <a:tcPr marL="95186" marR="95186" marT="47593" marB="4759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ZZZ</a:t>
                      </a:r>
                    </a:p>
                  </a:txBody>
                  <a:tcPr marL="95186" marR="95186" marT="47593" marB="4759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13590700"/>
                  </a:ext>
                </a:extLst>
              </a:tr>
              <a:tr h="716270"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AAA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3C5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000</a:t>
                      </a:r>
                    </a:p>
                  </a:txBody>
                  <a:tcPr marL="95186" marR="95186" marT="47593" marB="4759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3C5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000</a:t>
                      </a:r>
                    </a:p>
                  </a:txBody>
                  <a:tcPr marL="95186" marR="95186" marT="47593" marB="4759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3C5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000</a:t>
                      </a:r>
                    </a:p>
                  </a:txBody>
                  <a:tcPr marL="95186" marR="95186" marT="47593" marB="4759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3C5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000</a:t>
                      </a:r>
                    </a:p>
                  </a:txBody>
                  <a:tcPr marL="95186" marR="95186" marT="47593" marB="4759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3C58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826746"/>
                  </a:ext>
                </a:extLst>
              </a:tr>
              <a:tr h="716270"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BBB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111</a:t>
                      </a:r>
                    </a:p>
                  </a:txBody>
                  <a:tcPr marL="95186" marR="95186" marT="47593" marB="475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111</a:t>
                      </a:r>
                    </a:p>
                  </a:txBody>
                  <a:tcPr marL="95186" marR="95186" marT="47593" marB="475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111</a:t>
                      </a:r>
                    </a:p>
                  </a:txBody>
                  <a:tcPr marL="95186" marR="95186" marT="47593" marB="475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111</a:t>
                      </a:r>
                    </a:p>
                  </a:txBody>
                  <a:tcPr marL="95186" marR="95186" marT="47593" marB="475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17333721"/>
                  </a:ext>
                </a:extLst>
              </a:tr>
              <a:tr h="716270"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CCC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3C5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222</a:t>
                      </a:r>
                    </a:p>
                  </a:txBody>
                  <a:tcPr marL="95186" marR="95186" marT="47593" marB="475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3C5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222</a:t>
                      </a:r>
                    </a:p>
                  </a:txBody>
                  <a:tcPr marL="95186" marR="95186" marT="47593" marB="475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3C5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222</a:t>
                      </a:r>
                    </a:p>
                  </a:txBody>
                  <a:tcPr marL="95186" marR="95186" marT="47593" marB="475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3C5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222</a:t>
                      </a:r>
                    </a:p>
                  </a:txBody>
                  <a:tcPr marL="95186" marR="95186" marT="47593" marB="475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3C58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589815"/>
                  </a:ext>
                </a:extLst>
              </a:tr>
              <a:tr h="716270"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DDD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333</a:t>
                      </a:r>
                    </a:p>
                  </a:txBody>
                  <a:tcPr marL="95186" marR="95186" marT="47593" marB="475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333</a:t>
                      </a:r>
                    </a:p>
                  </a:txBody>
                  <a:tcPr marL="95186" marR="95186" marT="47593" marB="475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333</a:t>
                      </a:r>
                    </a:p>
                  </a:txBody>
                  <a:tcPr marL="95186" marR="95186" marT="47593" marB="475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 sz="14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333</a:t>
                      </a:r>
                    </a:p>
                  </a:txBody>
                  <a:tcPr marL="95186" marR="95186" marT="47593" marB="475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5832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60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D786AD17-7915-217F-BECA-2EE5B4B2DE93}"/>
              </a:ext>
            </a:extLst>
          </p:cNvPr>
          <p:cNvSpPr/>
          <p:nvPr/>
        </p:nvSpPr>
        <p:spPr>
          <a:xfrm>
            <a:off x="457977" y="389939"/>
            <a:ext cx="11276045" cy="6078121"/>
          </a:xfrm>
          <a:prstGeom prst="rect">
            <a:avLst/>
          </a:prstGeom>
          <a:noFill/>
          <a:ln w="19050">
            <a:solidFill>
              <a:srgbClr val="1A3C5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F076F4A-C7B8-C62F-FE3F-E2EE1120619C}"/>
              </a:ext>
            </a:extLst>
          </p:cNvPr>
          <p:cNvSpPr txBox="1"/>
          <p:nvPr/>
        </p:nvSpPr>
        <p:spPr>
          <a:xfrm>
            <a:off x="6364256" y="1643795"/>
            <a:ext cx="510151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8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Avenir Next LT Pro" panose="020B0504020202020204" pitchFamily="34" charset="0"/>
              </a:rPr>
              <a:t>Pode ser inseridas imagens e texto com informações úteis para discussão.</a:t>
            </a:r>
          </a:p>
          <a:p>
            <a:pPr marL="285750" indent="-288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Avenir Next LT Pro" panose="020B0504020202020204" pitchFamily="34" charset="0"/>
              </a:rPr>
              <a:t>É fortemente recomendado que seja feito em tópicos, ou um texto curto.</a:t>
            </a:r>
          </a:p>
          <a:p>
            <a:pPr marL="285750" indent="-288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Avenir Next LT Pro" panose="020B0504020202020204" pitchFamily="34" charset="0"/>
              </a:rPr>
              <a:t>O tamanho da imagem pode ser ajustado de acordo com o conteúdo.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F925EAF-E1A2-2E35-FD0E-12A6EAACECC4}"/>
              </a:ext>
            </a:extLst>
          </p:cNvPr>
          <p:cNvSpPr/>
          <p:nvPr/>
        </p:nvSpPr>
        <p:spPr>
          <a:xfrm>
            <a:off x="6096001" y="1"/>
            <a:ext cx="6096000" cy="852975"/>
          </a:xfrm>
          <a:prstGeom prst="rect">
            <a:avLst/>
          </a:prstGeom>
          <a:solidFill>
            <a:srgbClr val="1A3C5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C04E42B-8635-09FE-CB2E-4F0AB2786FE8}"/>
              </a:ext>
            </a:extLst>
          </p:cNvPr>
          <p:cNvSpPr txBox="1"/>
          <p:nvPr/>
        </p:nvSpPr>
        <p:spPr>
          <a:xfrm>
            <a:off x="726233" y="527928"/>
            <a:ext cx="5369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Georgia Pro" panose="02040502050405020303" pitchFamily="18" charset="0"/>
              </a:rPr>
              <a:t>RESULTADOS E DISCUSSÃO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0DAFEE1A-5D5B-CD56-8B0C-200CD0836D73}"/>
              </a:ext>
            </a:extLst>
          </p:cNvPr>
          <p:cNvCxnSpPr>
            <a:cxnSpLocks/>
          </p:cNvCxnSpPr>
          <p:nvPr/>
        </p:nvCxnSpPr>
        <p:spPr>
          <a:xfrm>
            <a:off x="726233" y="1111866"/>
            <a:ext cx="5369767" cy="0"/>
          </a:xfrm>
          <a:prstGeom prst="line">
            <a:avLst/>
          </a:prstGeom>
          <a:ln w="19050">
            <a:solidFill>
              <a:srgbClr val="1A3C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27AFC130-3299-64ED-B6E1-EDB59FD2A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233" y="1714080"/>
            <a:ext cx="5369767" cy="389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073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D786AD17-7915-217F-BECA-2EE5B4B2DE93}"/>
              </a:ext>
            </a:extLst>
          </p:cNvPr>
          <p:cNvSpPr/>
          <p:nvPr/>
        </p:nvSpPr>
        <p:spPr>
          <a:xfrm>
            <a:off x="457977" y="389939"/>
            <a:ext cx="11276045" cy="6078121"/>
          </a:xfrm>
          <a:prstGeom prst="rect">
            <a:avLst/>
          </a:prstGeom>
          <a:noFill/>
          <a:ln w="19050">
            <a:solidFill>
              <a:srgbClr val="1A3C5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F076F4A-C7B8-C62F-FE3F-E2EE1120619C}"/>
              </a:ext>
            </a:extLst>
          </p:cNvPr>
          <p:cNvSpPr txBox="1"/>
          <p:nvPr/>
        </p:nvSpPr>
        <p:spPr>
          <a:xfrm>
            <a:off x="726232" y="1501805"/>
            <a:ext cx="1054514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Avenir Next LT Pro" panose="020B0504020202020204" pitchFamily="34" charset="0"/>
              </a:rPr>
              <a:t>As considerações finais devem ser breves e responder às questões correspondentes aos objetivos.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Avenir Next LT Pro" panose="020B0504020202020204" pitchFamily="34" charset="0"/>
              </a:rPr>
              <a:t>Caso seja necessário, podem ser apresentadas as recomendações e as sugestões para trabalhos futuros.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F925EAF-E1A2-2E35-FD0E-12A6EAACECC4}"/>
              </a:ext>
            </a:extLst>
          </p:cNvPr>
          <p:cNvSpPr/>
          <p:nvPr/>
        </p:nvSpPr>
        <p:spPr>
          <a:xfrm>
            <a:off x="6096001" y="1"/>
            <a:ext cx="6096000" cy="852975"/>
          </a:xfrm>
          <a:prstGeom prst="rect">
            <a:avLst/>
          </a:prstGeom>
          <a:solidFill>
            <a:srgbClr val="1A3C5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C04E42B-8635-09FE-CB2E-4F0AB2786FE8}"/>
              </a:ext>
            </a:extLst>
          </p:cNvPr>
          <p:cNvSpPr txBox="1"/>
          <p:nvPr/>
        </p:nvSpPr>
        <p:spPr>
          <a:xfrm>
            <a:off x="726233" y="527928"/>
            <a:ext cx="5369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Georgia Pro" panose="02040502050405020303" pitchFamily="18" charset="0"/>
              </a:rPr>
              <a:t>CONSIDERAÇÕES FINAIS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0DAFEE1A-5D5B-CD56-8B0C-200CD0836D73}"/>
              </a:ext>
            </a:extLst>
          </p:cNvPr>
          <p:cNvCxnSpPr>
            <a:cxnSpLocks/>
          </p:cNvCxnSpPr>
          <p:nvPr/>
        </p:nvCxnSpPr>
        <p:spPr>
          <a:xfrm>
            <a:off x="726233" y="1111866"/>
            <a:ext cx="5369767" cy="0"/>
          </a:xfrm>
          <a:prstGeom prst="line">
            <a:avLst/>
          </a:prstGeom>
          <a:ln w="19050">
            <a:solidFill>
              <a:srgbClr val="1A3C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87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D786AD17-7915-217F-BECA-2EE5B4B2DE93}"/>
              </a:ext>
            </a:extLst>
          </p:cNvPr>
          <p:cNvSpPr/>
          <p:nvPr/>
        </p:nvSpPr>
        <p:spPr>
          <a:xfrm>
            <a:off x="457977" y="389939"/>
            <a:ext cx="11276045" cy="6078121"/>
          </a:xfrm>
          <a:prstGeom prst="rect">
            <a:avLst/>
          </a:prstGeom>
          <a:noFill/>
          <a:ln w="19050">
            <a:solidFill>
              <a:srgbClr val="1A3C5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F076F4A-C7B8-C62F-FE3F-E2EE1120619C}"/>
              </a:ext>
            </a:extLst>
          </p:cNvPr>
          <p:cNvSpPr txBox="1"/>
          <p:nvPr/>
        </p:nvSpPr>
        <p:spPr>
          <a:xfrm>
            <a:off x="726232" y="1501805"/>
            <a:ext cx="105451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kern="100" dirty="0">
                <a:effectLst/>
                <a:latin typeface="Avenir Next LT Pro" panose="020B0504020202020204" pitchFamily="34" charset="0"/>
                <a:ea typeface="Aptos" panose="020B0004020202020204" pitchFamily="34" charset="0"/>
              </a:rPr>
              <a:t>Em ordem alfabética pelo sobrenome do autor e seguindo as normas da ABNT</a:t>
            </a:r>
            <a:r>
              <a:rPr lang="pt-BR" sz="1800" kern="100" dirty="0">
                <a:latin typeface="Avenir Next LT Pro" panose="020B0504020202020204" pitchFamily="34" charset="0"/>
                <a:ea typeface="Aptos" panose="020B0004020202020204" pitchFamily="34" charset="0"/>
              </a:rPr>
              <a:t> </a:t>
            </a:r>
            <a:r>
              <a:rPr lang="pt-BR" sz="1800" b="0" i="0" dirty="0">
                <a:effectLst/>
                <a:latin typeface="Avenir Next LT Pro" panose="020B0504020202020204" pitchFamily="34" charset="0"/>
              </a:rPr>
              <a:t>NBR 10520/2023.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dirty="0">
              <a:latin typeface="Avenir Next LT Pro" panose="020B05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F925EAF-E1A2-2E35-FD0E-12A6EAACECC4}"/>
              </a:ext>
            </a:extLst>
          </p:cNvPr>
          <p:cNvSpPr/>
          <p:nvPr/>
        </p:nvSpPr>
        <p:spPr>
          <a:xfrm>
            <a:off x="6096001" y="1"/>
            <a:ext cx="6096000" cy="852975"/>
          </a:xfrm>
          <a:prstGeom prst="rect">
            <a:avLst/>
          </a:prstGeom>
          <a:solidFill>
            <a:srgbClr val="1A3C5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C04E42B-8635-09FE-CB2E-4F0AB2786FE8}"/>
              </a:ext>
            </a:extLst>
          </p:cNvPr>
          <p:cNvSpPr txBox="1"/>
          <p:nvPr/>
        </p:nvSpPr>
        <p:spPr>
          <a:xfrm>
            <a:off x="594153" y="522006"/>
            <a:ext cx="5928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dirty="0">
                <a:latin typeface="Georgia Pro" panose="02040502050405020303" pitchFamily="18" charset="0"/>
              </a:rPr>
              <a:t>REFERÊNCIAS BIBLIOGRÁFICAS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0DAFEE1A-5D5B-CD56-8B0C-200CD0836D73}"/>
              </a:ext>
            </a:extLst>
          </p:cNvPr>
          <p:cNvCxnSpPr>
            <a:cxnSpLocks/>
          </p:cNvCxnSpPr>
          <p:nvPr/>
        </p:nvCxnSpPr>
        <p:spPr>
          <a:xfrm>
            <a:off x="726233" y="1111866"/>
            <a:ext cx="5369767" cy="0"/>
          </a:xfrm>
          <a:prstGeom prst="line">
            <a:avLst/>
          </a:prstGeom>
          <a:ln w="19050">
            <a:solidFill>
              <a:srgbClr val="1A3C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035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F925EAF-E1A2-2E35-FD0E-12A6EAACECC4}"/>
              </a:ext>
            </a:extLst>
          </p:cNvPr>
          <p:cNvSpPr/>
          <p:nvPr/>
        </p:nvSpPr>
        <p:spPr>
          <a:xfrm>
            <a:off x="457977" y="389939"/>
            <a:ext cx="11276045" cy="6078121"/>
          </a:xfrm>
          <a:prstGeom prst="rect">
            <a:avLst/>
          </a:prstGeom>
          <a:solidFill>
            <a:srgbClr val="1A3C5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F076F4A-C7B8-C62F-FE3F-E2EE1120619C}"/>
              </a:ext>
            </a:extLst>
          </p:cNvPr>
          <p:cNvSpPr txBox="1"/>
          <p:nvPr/>
        </p:nvSpPr>
        <p:spPr>
          <a:xfrm>
            <a:off x="7640217" y="3028889"/>
            <a:ext cx="32392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Avenir Next LT Pro" panose="020B0504020202020204" pitchFamily="34" charset="0"/>
              </a:rPr>
              <a:t>Nome completo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Avenir Next LT Pro" panose="020B0504020202020204" pitchFamily="34" charset="0"/>
              </a:rPr>
              <a:t>E-mail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C04E42B-8635-09FE-CB2E-4F0AB2786FE8}"/>
              </a:ext>
            </a:extLst>
          </p:cNvPr>
          <p:cNvSpPr txBox="1"/>
          <p:nvPr/>
        </p:nvSpPr>
        <p:spPr>
          <a:xfrm>
            <a:off x="908956" y="2742818"/>
            <a:ext cx="53697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latin typeface="Georgia Pro" panose="02040502050405020303" pitchFamily="18" charset="0"/>
              </a:rPr>
              <a:t>OBRIGADO (A)!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0DAFEE1A-5D5B-CD56-8B0C-200CD0836D73}"/>
              </a:ext>
            </a:extLst>
          </p:cNvPr>
          <p:cNvCxnSpPr>
            <a:cxnSpLocks/>
          </p:cNvCxnSpPr>
          <p:nvPr/>
        </p:nvCxnSpPr>
        <p:spPr>
          <a:xfrm>
            <a:off x="908957" y="3428999"/>
            <a:ext cx="5369767" cy="0"/>
          </a:xfrm>
          <a:prstGeom prst="line">
            <a:avLst/>
          </a:prstGeom>
          <a:ln w="19050">
            <a:solidFill>
              <a:srgbClr val="1A3C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181394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do">
  <a:themeElements>
    <a:clrScheme name="Custom 7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B09D"/>
      </a:accent1>
      <a:accent2>
        <a:srgbClr val="FFD7C7"/>
      </a:accent2>
      <a:accent3>
        <a:srgbClr val="FFE9E0"/>
      </a:accent3>
      <a:accent4>
        <a:srgbClr val="55736D"/>
      </a:accent4>
      <a:accent5>
        <a:srgbClr val="88A88E"/>
      </a:accent5>
      <a:accent6>
        <a:srgbClr val="E6FFFB"/>
      </a:accent6>
      <a:hlink>
        <a:srgbClr val="0563C1"/>
      </a:hlink>
      <a:folHlink>
        <a:srgbClr val="954F72"/>
      </a:folHlink>
    </a:clrScheme>
    <a:fontScheme name="Custom 116">
      <a:majorFont>
        <a:latin typeface="Bodoni MT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3135254_TF66722518_Win32.potx" id="{29DECC9C-8493-439E-B38F-4E5CCDAD7193}" vid="{E9CF977D-BF2D-49B2-B6BE-16F1892A287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F796806-D3A7-49C6-9335-B8A0B9307F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E4FA29-61E2-42A6-9537-732ED628B6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7CDA33-9251-49D0-A51A-7888AA3E063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{661B8122-A182-4AA3-B9CC-F16C90DCEF3A}tf66722518_win32</Template>
  <TotalTime>52</TotalTime>
  <Words>406</Words>
  <Application>Microsoft Office PowerPoint</Application>
  <PresentationFormat>Widescreen</PresentationFormat>
  <Paragraphs>63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Avenir Next LT Pro</vt:lpstr>
      <vt:lpstr>Bodoni MT</vt:lpstr>
      <vt:lpstr>Calibri</vt:lpstr>
      <vt:lpstr>Georgia Pro</vt:lpstr>
      <vt:lpstr>Source Sans Pro Light</vt:lpstr>
      <vt:lpstr>Personalizado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 Gomes</dc:creator>
  <cp:lastModifiedBy>Vitória de Oliveira Arruda</cp:lastModifiedBy>
  <cp:revision>4</cp:revision>
  <dcterms:created xsi:type="dcterms:W3CDTF">2024-03-22T22:17:32Z</dcterms:created>
  <dcterms:modified xsi:type="dcterms:W3CDTF">2024-03-26T16:00:44Z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