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32399288" cy="43200638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B9C"/>
    <a:srgbClr val="FF66CC"/>
    <a:srgbClr val="990099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10" d="100"/>
          <a:sy n="10" d="100"/>
        </p:scale>
        <p:origin x="2460" y="198"/>
      </p:cViewPr>
      <p:guideLst>
        <p:guide orient="horz" pos="13606"/>
        <p:guide pos="10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9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CE5E40C8-A5A4-4B64-21F7-FB9639DD8D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0ABFCF0-FB8E-C21A-7671-45A550A8699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645D68D-002E-4D03-A82A-D1A2216B10EA}" type="datetimeFigureOut">
              <a:rPr lang="pt-BR"/>
              <a:pPr>
                <a:defRPr/>
              </a:pPr>
              <a:t>18/05/2023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D1C3DA7-8B37-542B-0F8E-AB44DFDA88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4A43036-97E4-65F0-8998-CDC113E6251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FCD3F8B-E7F3-4D0A-9513-1CAE9411FB5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23T20:40:01.4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15687,'0'0'1761,"0"0"-1249,0 0 129,0 0 511,0 0-864,0 0-288,0 0-640,15 0-705,61 0-1696,14 27-2402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  <a:prstGeom prst="rect">
            <a:avLst/>
          </a:prstGeo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45D64-03F6-A9A1-6615-724FC76C3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637AB-395C-4EF5-9BA8-5DACF6512095}" type="datetimeFigureOut">
              <a:rPr lang="pt-BR"/>
              <a:pPr>
                <a:defRPr/>
              </a:pPr>
              <a:t>18/05/2023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9AD3F-7320-A378-D3C4-18F7269C3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409A2-047C-0AF7-8EA3-DD0B74A96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E1F8D-2D09-4EA5-A696-279B3FB19B8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98333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263" y="2300288"/>
            <a:ext cx="27944762" cy="835025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263" y="11499850"/>
            <a:ext cx="27944762" cy="27411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7F655-AB89-1700-F1A3-D2E0D894E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F4C8B-C854-414C-A52A-0A20993845D7}" type="datetimeFigureOut">
              <a:rPr lang="pt-BR"/>
              <a:pPr>
                <a:defRPr/>
              </a:pPr>
              <a:t>18/05/2023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7A399-28EE-ED8D-55CE-0B1C4E09E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807E5-7CB7-9D5B-34B4-BB254FA0B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18A70-A2DA-4B83-AAFB-86C9483BB9E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97281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712DA-CFF4-C5B9-656D-A86C0295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567C9-9F63-4D2F-BD43-293B971EE9A2}" type="datetimeFigureOut">
              <a:rPr lang="pt-BR"/>
              <a:pPr>
                <a:defRPr/>
              </a:pPr>
              <a:t>18/05/2023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01B30-9B0F-2910-8F16-92EE83ACB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A1BF6-2B90-C0D1-1DCB-BED6A495D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B517F-4C69-4AB0-9E15-3D11DE4A29A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78079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263" y="2300288"/>
            <a:ext cx="27944762" cy="835025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7263" y="11499850"/>
            <a:ext cx="27944762" cy="27411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6C910-71E2-549A-E318-D17EBBCDE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F3841-3C2F-4BE5-9908-4E1BFC2DD485}" type="datetimeFigureOut">
              <a:rPr lang="pt-BR"/>
              <a:pPr>
                <a:defRPr/>
              </a:pPr>
              <a:t>18/05/2023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A41F8-D14F-3FB0-C53A-A6219EE11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8EEBB-9865-F3A7-1631-7C20CEFC8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EFEC5-64E5-4FDC-8391-859EDF04950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78686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  <a:prstGeom prst="rect">
            <a:avLst/>
          </a:prstGeo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8F55B-6610-E0A7-113C-3E9A02801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ADED1-F08D-4246-AD65-4A91C09D74CD}" type="datetimeFigureOut">
              <a:rPr lang="pt-BR"/>
              <a:pPr>
                <a:defRPr/>
              </a:pPr>
              <a:t>18/05/2023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225DB-768B-BAD0-623B-C1CE62B64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D43CD-2203-DF4A-7A66-AF62CE68F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CF690-E571-4325-BE2B-BED96698716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90976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263" y="2300288"/>
            <a:ext cx="27944762" cy="835025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12D5403-DD64-1299-AFF2-56EAA5BAC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D45A8-6CD6-4F6B-A95D-FA664A2AE02B}" type="datetimeFigureOut">
              <a:rPr lang="pt-BR"/>
              <a:pPr>
                <a:defRPr/>
              </a:pPr>
              <a:t>18/05/2023</a:t>
            </a:fld>
            <a:endParaRPr lang="pt-B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BE57DA0-34DE-A53F-5F91-5CBE93555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5CB0A50-4768-18EF-B56F-1E545DB75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E1812-9366-4957-9280-22D75C28DF1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4373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D8FE47C-DB2E-39F1-5AF9-EA49F1194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4D53F-FF34-4294-A5C3-EFE2C4FF23A1}" type="datetimeFigureOut">
              <a:rPr lang="pt-BR"/>
              <a:pPr>
                <a:defRPr/>
              </a:pPr>
              <a:t>18/05/2023</a:t>
            </a:fld>
            <a:endParaRPr lang="pt-B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6A9D7A-71EF-DBE6-8373-3A3403457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1E7C95C-7092-5F67-1F8F-58AD31CD5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375DD-5D9C-4C69-88F9-E56C66C3A09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92227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263" y="2300288"/>
            <a:ext cx="27944762" cy="835025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246EFB-F6C2-1305-9F24-6A10BE7A6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0BE88-5E2F-4F53-B83E-A0B463605C73}" type="datetimeFigureOut">
              <a:rPr lang="pt-BR"/>
              <a:pPr>
                <a:defRPr/>
              </a:pPr>
              <a:t>18/05/2023</a:t>
            </a:fld>
            <a:endParaRPr lang="pt-B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A88EA3C-3BB5-75CF-6FFE-30CB8729A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2235606-41C2-5FCF-8D71-F35D1288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49933-0F96-4553-91E5-7B8982AEAD8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55551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D54A4C0-F98A-8618-70C6-3E17783F5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7155A-A5CB-4C92-81F3-20BDA989F480}" type="datetimeFigureOut">
              <a:rPr lang="pt-BR"/>
              <a:pPr>
                <a:defRPr/>
              </a:pPr>
              <a:t>18/05/2023</a:t>
            </a:fld>
            <a:endParaRPr lang="pt-BR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466BA41-B6B1-098B-0F59-D6BD1CD3D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6A6F7B9-44B2-1A2F-A679-D6294CC12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9B62E-702D-4F09-8DFC-B2FC2805454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77413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BFDA9F-F6D5-021C-7E67-F2739E341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21336-8E32-4F0D-BF62-4BB5D66737FE}" type="datetimeFigureOut">
              <a:rPr lang="pt-BR"/>
              <a:pPr>
                <a:defRPr/>
              </a:pPr>
              <a:t>18/05/2023</a:t>
            </a:fld>
            <a:endParaRPr lang="pt-B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C6756DD-0F9C-02D9-A919-21737072C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C9F684-1D7D-4664-69C5-3BA68FBDB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C14D4-8CDC-43D3-8C44-CA37E3F1143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60783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F1890A1-584F-1272-5685-59A52A003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055C0-C54E-4CFE-9EAC-833E1199593B}" type="datetimeFigureOut">
              <a:rPr lang="pt-BR"/>
              <a:pPr>
                <a:defRPr/>
              </a:pPr>
              <a:t>18/05/2023</a:t>
            </a:fld>
            <a:endParaRPr lang="pt-B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AE967C1-99D5-F311-7FBF-573A8335A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FDBA217-10D2-A32F-1414-55C0DCCAC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984F5-DDCF-42C1-B448-19FF80E8986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5002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1">
            <a:extLst>
              <a:ext uri="{FF2B5EF4-FFF2-40B4-BE49-F238E27FC236}">
                <a16:creationId xmlns:a16="http://schemas.microsoft.com/office/drawing/2014/main" id="{3BE9E1E1-FB11-4B90-65D1-A4E3A384039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5"/>
          <a:stretch>
            <a:fillRect/>
          </a:stretch>
        </p:blipFill>
        <p:spPr bwMode="auto">
          <a:xfrm>
            <a:off x="-50800" y="37642800"/>
            <a:ext cx="32546925" cy="555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8D74A-B7E6-1F9D-AA08-CF113D5D30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27263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4252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C11939-637C-4971-8F4A-56EA3B732288}" type="datetimeFigureOut">
              <a:rPr lang="pt-BR"/>
              <a:pPr>
                <a:defRPr/>
              </a:pPr>
              <a:t>18/05/2023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0DC96-F94E-D098-F3CC-2F530E3B4E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31500" y="40039925"/>
            <a:ext cx="10936288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4252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F6D38-A619-DD19-879A-154A9BA0B6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82225" y="40039925"/>
            <a:ext cx="7289800" cy="23002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4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CF10C6D-32A9-4AD4-BFDD-8DE141DEF20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pic>
        <p:nvPicPr>
          <p:cNvPr id="1030" name="Imagem 6">
            <a:extLst>
              <a:ext uri="{FF2B5EF4-FFF2-40B4-BE49-F238E27FC236}">
                <a16:creationId xmlns:a16="http://schemas.microsoft.com/office/drawing/2014/main" id="{72D28B47-66C4-AD10-26EF-9242A13D8D4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4800" y="39820850"/>
            <a:ext cx="6851650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Imagem 8">
            <a:extLst>
              <a:ext uri="{FF2B5EF4-FFF2-40B4-BE49-F238E27FC236}">
                <a16:creationId xmlns:a16="http://schemas.microsoft.com/office/drawing/2014/main" id="{B19C530F-2AFB-3BFC-7F74-DBFD2D13E6B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8" y="423863"/>
            <a:ext cx="10247312" cy="597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85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32385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500">
          <a:solidFill>
            <a:schemeClr val="tx1"/>
          </a:solidFill>
          <a:latin typeface="Calibri Light" panose="020F0302020204030204" pitchFamily="34" charset="0"/>
        </a:defRPr>
      </a:lvl2pPr>
      <a:lvl3pPr algn="l" defTabSz="32385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500">
          <a:solidFill>
            <a:schemeClr val="tx1"/>
          </a:solidFill>
          <a:latin typeface="Calibri Light" panose="020F0302020204030204" pitchFamily="34" charset="0"/>
        </a:defRPr>
      </a:lvl3pPr>
      <a:lvl4pPr algn="l" defTabSz="32385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500">
          <a:solidFill>
            <a:schemeClr val="tx1"/>
          </a:solidFill>
          <a:latin typeface="Calibri Light" panose="020F0302020204030204" pitchFamily="34" charset="0"/>
        </a:defRPr>
      </a:lvl4pPr>
      <a:lvl5pPr algn="l" defTabSz="32385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5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3238500" rtl="0" fontAlgn="base">
        <a:lnSpc>
          <a:spcPct val="90000"/>
        </a:lnSpc>
        <a:spcBef>
          <a:spcPct val="0"/>
        </a:spcBef>
        <a:spcAft>
          <a:spcPct val="0"/>
        </a:spcAft>
        <a:defRPr sz="155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3238500" rtl="0" fontAlgn="base">
        <a:lnSpc>
          <a:spcPct val="90000"/>
        </a:lnSpc>
        <a:spcBef>
          <a:spcPct val="0"/>
        </a:spcBef>
        <a:spcAft>
          <a:spcPct val="0"/>
        </a:spcAft>
        <a:defRPr sz="155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3238500" rtl="0" fontAlgn="base">
        <a:lnSpc>
          <a:spcPct val="90000"/>
        </a:lnSpc>
        <a:spcBef>
          <a:spcPct val="0"/>
        </a:spcBef>
        <a:spcAft>
          <a:spcPct val="0"/>
        </a:spcAft>
        <a:defRPr sz="155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3238500" rtl="0" fontAlgn="base">
        <a:lnSpc>
          <a:spcPct val="90000"/>
        </a:lnSpc>
        <a:spcBef>
          <a:spcPct val="0"/>
        </a:spcBef>
        <a:spcAft>
          <a:spcPct val="0"/>
        </a:spcAft>
        <a:defRPr sz="155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809625" indent="-809625" algn="l" defTabSz="3238500" rtl="0" eaLnBrk="0" fontAlgn="base" hangingPunct="0">
        <a:lnSpc>
          <a:spcPct val="90000"/>
        </a:lnSpc>
        <a:spcBef>
          <a:spcPts val="3538"/>
        </a:spcBef>
        <a:spcAft>
          <a:spcPct val="0"/>
        </a:spcAft>
        <a:buFont typeface="Arial" panose="020B0604020202020204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428875" indent="-809625" algn="l" defTabSz="3238500" rtl="0" eaLnBrk="0" fontAlgn="base" hangingPunct="0">
        <a:lnSpc>
          <a:spcPct val="90000"/>
        </a:lnSpc>
        <a:spcBef>
          <a:spcPts val="1775"/>
        </a:spcBef>
        <a:spcAft>
          <a:spcPct val="0"/>
        </a:spcAft>
        <a:buFont typeface="Arial" panose="020B0604020202020204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049713" indent="-809625" algn="l" defTabSz="3238500" rtl="0" eaLnBrk="0" fontAlgn="base" hangingPunct="0">
        <a:lnSpc>
          <a:spcPct val="90000"/>
        </a:lnSpc>
        <a:spcBef>
          <a:spcPts val="1775"/>
        </a:spcBef>
        <a:spcAft>
          <a:spcPct val="0"/>
        </a:spcAft>
        <a:buFont typeface="Arial" panose="020B0604020202020204" pitchFamily="34" charset="0"/>
        <a:buChar char="•"/>
        <a:defRPr sz="7000" kern="1200">
          <a:solidFill>
            <a:schemeClr val="tx1"/>
          </a:solidFill>
          <a:latin typeface="+mn-lt"/>
          <a:ea typeface="+mn-ea"/>
          <a:cs typeface="+mn-cs"/>
        </a:defRPr>
      </a:lvl3pPr>
      <a:lvl4pPr marL="5668963" indent="-809625" algn="l" defTabSz="3238500" rtl="0" eaLnBrk="0" fontAlgn="base" hangingPunct="0">
        <a:lnSpc>
          <a:spcPct val="90000"/>
        </a:lnSpc>
        <a:spcBef>
          <a:spcPts val="1775"/>
        </a:spcBef>
        <a:spcAft>
          <a:spcPct val="0"/>
        </a:spcAft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7288213" indent="-809625" algn="l" defTabSz="3238500" rtl="0" eaLnBrk="0" fontAlgn="base" hangingPunct="0">
        <a:lnSpc>
          <a:spcPct val="90000"/>
        </a:lnSpc>
        <a:spcBef>
          <a:spcPts val="1775"/>
        </a:spcBef>
        <a:spcAft>
          <a:spcPct val="0"/>
        </a:spcAft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32">
            <a:extLst>
              <a:ext uri="{FF2B5EF4-FFF2-40B4-BE49-F238E27FC236}">
                <a16:creationId xmlns:a16="http://schemas.microsoft.com/office/drawing/2014/main" id="{1421AA57-7E12-F46D-EA3D-06EB4CDB903D}"/>
              </a:ext>
            </a:extLst>
          </p:cNvPr>
          <p:cNvSpPr/>
          <p:nvPr/>
        </p:nvSpPr>
        <p:spPr>
          <a:xfrm>
            <a:off x="16725900" y="6589713"/>
            <a:ext cx="14403388" cy="11287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075" name="Retângulo 8">
            <a:extLst>
              <a:ext uri="{FF2B5EF4-FFF2-40B4-BE49-F238E27FC236}">
                <a16:creationId xmlns:a16="http://schemas.microsoft.com/office/drawing/2014/main" id="{F3AC08CC-8B68-A2B4-27E4-3BB6030B3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4763" y="1555750"/>
            <a:ext cx="20964525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5200" b="1">
                <a:latin typeface="Arial" panose="020B0604020202020204" pitchFamily="34" charset="0"/>
              </a:rPr>
              <a:t>XXXXXXXXXXXXXXXXXXXXXXXXXXXXXXXXXXXXXXXXXXXXXXXXXXXXXXXXXXXXXXXX</a:t>
            </a:r>
            <a:endParaRPr lang="pt-BR" altLang="pt-BR" sz="5200">
              <a:latin typeface="Arial" panose="020B0604020202020204" pitchFamily="34" charset="0"/>
            </a:endParaRPr>
          </a:p>
        </p:txBody>
      </p:sp>
      <p:sp>
        <p:nvSpPr>
          <p:cNvPr id="3076" name="Retângulo 10">
            <a:extLst>
              <a:ext uri="{FF2B5EF4-FFF2-40B4-BE49-F238E27FC236}">
                <a16:creationId xmlns:a16="http://schemas.microsoft.com/office/drawing/2014/main" id="{6ADB3B43-2C9B-4C6B-FD4E-02132BF7E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64138" y="3608388"/>
            <a:ext cx="39195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200">
                <a:latin typeface="Arial" panose="020B0604020202020204" pitchFamily="34" charset="0"/>
              </a:rPr>
              <a:t>Autores¹,Orientador²</a:t>
            </a:r>
          </a:p>
        </p:txBody>
      </p:sp>
      <p:sp>
        <p:nvSpPr>
          <p:cNvPr id="3077" name="Retângulo 11">
            <a:extLst>
              <a:ext uri="{FF2B5EF4-FFF2-40B4-BE49-F238E27FC236}">
                <a16:creationId xmlns:a16="http://schemas.microsoft.com/office/drawing/2014/main" id="{7405745A-1320-F0C7-371A-E6226C436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9500" y="4578350"/>
            <a:ext cx="14630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200" baseline="30000">
                <a:latin typeface="Arial" panose="020B0604020202020204" pitchFamily="34" charset="0"/>
              </a:rPr>
              <a:t>1</a:t>
            </a:r>
            <a:r>
              <a:rPr lang="pt-BR" altLang="pt-BR" sz="3200">
                <a:latin typeface="Arial" panose="020B0604020202020204" pitchFamily="34" charset="0"/>
              </a:rPr>
              <a:t> Discentes do Curso de Enfermagem do Instituto Florence de Ensino Superior;  </a:t>
            </a:r>
          </a:p>
          <a:p>
            <a:pPr algn="ctr" eaLnBrk="1" hangingPunct="1"/>
            <a:r>
              <a:rPr lang="pt-BR" altLang="pt-BR" sz="3200">
                <a:latin typeface="Arial" panose="020B0604020202020204" pitchFamily="34" charset="0"/>
              </a:rPr>
              <a:t>² Docentes do Curso de Enfermagem do Instituto Florence de Ensino Superior.</a:t>
            </a:r>
          </a:p>
        </p:txBody>
      </p:sp>
      <p:grpSp>
        <p:nvGrpSpPr>
          <p:cNvPr id="3078" name="Agrupar 5">
            <a:extLst>
              <a:ext uri="{FF2B5EF4-FFF2-40B4-BE49-F238E27FC236}">
                <a16:creationId xmlns:a16="http://schemas.microsoft.com/office/drawing/2014/main" id="{20E829DC-8486-FBD9-D9BB-476014F3BFE6}"/>
              </a:ext>
            </a:extLst>
          </p:cNvPr>
          <p:cNvGrpSpPr>
            <a:grpSpLocks/>
          </p:cNvGrpSpPr>
          <p:nvPr/>
        </p:nvGrpSpPr>
        <p:grpSpPr bwMode="auto">
          <a:xfrm>
            <a:off x="742950" y="6589713"/>
            <a:ext cx="14403388" cy="1128712"/>
            <a:chOff x="742950" y="6589713"/>
            <a:chExt cx="14403388" cy="1128712"/>
          </a:xfrm>
          <a:solidFill>
            <a:schemeClr val="accent2"/>
          </a:solidFill>
        </p:grpSpPr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7BF7072E-69EB-3A99-82DC-D5BDB5BB8BCB}"/>
                </a:ext>
              </a:extLst>
            </p:cNvPr>
            <p:cNvSpPr/>
            <p:nvPr/>
          </p:nvSpPr>
          <p:spPr>
            <a:xfrm>
              <a:off x="742950" y="6589713"/>
              <a:ext cx="14403388" cy="11287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3097" name="Retângulo 16">
              <a:extLst>
                <a:ext uri="{FF2B5EF4-FFF2-40B4-BE49-F238E27FC236}">
                  <a16:creationId xmlns:a16="http://schemas.microsoft.com/office/drawing/2014/main" id="{37652A8E-3022-8374-4F8C-1E47FC753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3388" y="6731000"/>
              <a:ext cx="4783137" cy="862013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pt-BR" altLang="pt-BR" sz="5000" b="1">
                  <a:solidFill>
                    <a:schemeClr val="bg1"/>
                  </a:solidFill>
                  <a:latin typeface="Arial" panose="020B0604020202020204" pitchFamily="34" charset="0"/>
                </a:rPr>
                <a:t>INTRODUÇÃO</a:t>
              </a:r>
              <a:endParaRPr lang="pt-BR" altLang="pt-BR" sz="5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079" name="Agrupar 6">
            <a:extLst>
              <a:ext uri="{FF2B5EF4-FFF2-40B4-BE49-F238E27FC236}">
                <a16:creationId xmlns:a16="http://schemas.microsoft.com/office/drawing/2014/main" id="{F191FB64-112C-9B08-4BD5-5F99635D54D6}"/>
              </a:ext>
            </a:extLst>
          </p:cNvPr>
          <p:cNvGrpSpPr>
            <a:grpSpLocks/>
          </p:cNvGrpSpPr>
          <p:nvPr/>
        </p:nvGrpSpPr>
        <p:grpSpPr bwMode="auto">
          <a:xfrm>
            <a:off x="16725900" y="23477538"/>
            <a:ext cx="14403388" cy="1128712"/>
            <a:chOff x="16725900" y="23477538"/>
            <a:chExt cx="14403388" cy="1128712"/>
          </a:xfrm>
          <a:solidFill>
            <a:schemeClr val="accent2"/>
          </a:solidFill>
        </p:grpSpPr>
        <p:sp>
          <p:nvSpPr>
            <p:cNvPr id="34" name="Retângulo 33">
              <a:extLst>
                <a:ext uri="{FF2B5EF4-FFF2-40B4-BE49-F238E27FC236}">
                  <a16:creationId xmlns:a16="http://schemas.microsoft.com/office/drawing/2014/main" id="{228C2A93-992C-C580-7241-3ED7A10D9DA2}"/>
                </a:ext>
              </a:extLst>
            </p:cNvPr>
            <p:cNvSpPr/>
            <p:nvPr/>
          </p:nvSpPr>
          <p:spPr>
            <a:xfrm>
              <a:off x="16725900" y="23477538"/>
              <a:ext cx="14403388" cy="11287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3095" name="Retângulo 29">
              <a:extLst>
                <a:ext uri="{FF2B5EF4-FFF2-40B4-BE49-F238E27FC236}">
                  <a16:creationId xmlns:a16="http://schemas.microsoft.com/office/drawing/2014/main" id="{4420F198-C010-A40A-3CA9-74FE30E5AC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39858" y="23610888"/>
              <a:ext cx="10575471" cy="862012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pt-BR" altLang="pt-BR" sz="5000" b="1">
                  <a:solidFill>
                    <a:schemeClr val="bg1"/>
                  </a:solidFill>
                  <a:latin typeface="Arial" panose="020B0604020202020204" pitchFamily="34" charset="0"/>
                </a:rPr>
                <a:t>CONCLUSÃO</a:t>
              </a:r>
              <a:endParaRPr lang="pt-BR" altLang="pt-BR" sz="5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080" name="CaixaDeTexto 33">
            <a:extLst>
              <a:ext uri="{FF2B5EF4-FFF2-40B4-BE49-F238E27FC236}">
                <a16:creationId xmlns:a16="http://schemas.microsoft.com/office/drawing/2014/main" id="{32105585-937B-196E-F9FC-A4E71934E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7775" y="37750750"/>
            <a:ext cx="14146213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buFontTx/>
              <a:buAutoNum type="arabicPeriod"/>
            </a:pPr>
            <a:endParaRPr lang="pt-BR" altLang="pt-BR" sz="300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8" name="Tinta 7">
                <a:extLst>
                  <a:ext uri="{FF2B5EF4-FFF2-40B4-BE49-F238E27FC236}">
                    <a16:creationId xmlns:a16="http://schemas.microsoft.com/office/drawing/2014/main" id="{454AFB88-47FD-DF55-D03B-43086158906F}"/>
                  </a:ext>
                </a:extLst>
              </p14:cNvPr>
              <p14:cNvContentPartPr/>
              <p14:nvPr/>
            </p14:nvContentPartPr>
            <p14:xfrm>
              <a:off x="17794920" y="12965160"/>
              <a:ext cx="65520" cy="10080"/>
            </p14:xfrm>
          </p:contentPart>
        </mc:Choice>
        <mc:Fallback>
          <p:pic>
            <p:nvPicPr>
              <p:cNvPr id="8" name="Tinta 7">
                <a:extLst>
                  <a:ext uri="{FF2B5EF4-FFF2-40B4-BE49-F238E27FC236}">
                    <a16:creationId xmlns:a16="http://schemas.microsoft.com/office/drawing/2014/main" id="{454AFB88-47FD-DF55-D03B-43086158906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785920" y="12956160"/>
                <a:ext cx="83160" cy="27720"/>
              </a:xfrm>
              <a:prstGeom prst="rect">
                <a:avLst/>
              </a:prstGeom>
            </p:spPr>
          </p:pic>
        </mc:Fallback>
      </mc:AlternateContent>
      <p:grpSp>
        <p:nvGrpSpPr>
          <p:cNvPr id="3082" name="Agrupar 3">
            <a:extLst>
              <a:ext uri="{FF2B5EF4-FFF2-40B4-BE49-F238E27FC236}">
                <a16:creationId xmlns:a16="http://schemas.microsoft.com/office/drawing/2014/main" id="{3828262B-2796-339C-BBB8-B17D451FFE87}"/>
              </a:ext>
            </a:extLst>
          </p:cNvPr>
          <p:cNvGrpSpPr>
            <a:grpSpLocks/>
          </p:cNvGrpSpPr>
          <p:nvPr/>
        </p:nvGrpSpPr>
        <p:grpSpPr bwMode="auto">
          <a:xfrm>
            <a:off x="742950" y="18897787"/>
            <a:ext cx="14403388" cy="1128713"/>
            <a:chOff x="742950" y="16173450"/>
            <a:chExt cx="14403388" cy="1128713"/>
          </a:xfrm>
          <a:solidFill>
            <a:schemeClr val="accent2"/>
          </a:solidFill>
        </p:grpSpPr>
        <p:sp>
          <p:nvSpPr>
            <p:cNvPr id="31" name="Retângulo 30">
              <a:extLst>
                <a:ext uri="{FF2B5EF4-FFF2-40B4-BE49-F238E27FC236}">
                  <a16:creationId xmlns:a16="http://schemas.microsoft.com/office/drawing/2014/main" id="{4B11C060-A99C-F5DD-FC7E-CB2F30BA5B90}"/>
                </a:ext>
              </a:extLst>
            </p:cNvPr>
            <p:cNvSpPr/>
            <p:nvPr/>
          </p:nvSpPr>
          <p:spPr>
            <a:xfrm>
              <a:off x="742950" y="16173450"/>
              <a:ext cx="14403388" cy="112871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3093" name="Retângulo 34">
              <a:extLst>
                <a:ext uri="{FF2B5EF4-FFF2-40B4-BE49-F238E27FC236}">
                  <a16:creationId xmlns:a16="http://schemas.microsoft.com/office/drawing/2014/main" id="{DE5C0459-A11D-CA30-8A8F-5B33FEB3EF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3388" y="16419513"/>
              <a:ext cx="4783137" cy="862012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pt-BR" altLang="pt-BR" sz="50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OBJETIVO</a:t>
              </a:r>
              <a:endParaRPr lang="pt-BR" altLang="pt-BR" sz="50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083" name="Agrupar 2">
            <a:extLst>
              <a:ext uri="{FF2B5EF4-FFF2-40B4-BE49-F238E27FC236}">
                <a16:creationId xmlns:a16="http://schemas.microsoft.com/office/drawing/2014/main" id="{AD8D3AD1-CEF7-EA53-C351-F284AC581B22}"/>
              </a:ext>
            </a:extLst>
          </p:cNvPr>
          <p:cNvGrpSpPr>
            <a:grpSpLocks/>
          </p:cNvGrpSpPr>
          <p:nvPr/>
        </p:nvGrpSpPr>
        <p:grpSpPr bwMode="auto">
          <a:xfrm>
            <a:off x="742950" y="25457150"/>
            <a:ext cx="14403388" cy="1128713"/>
            <a:chOff x="742950" y="27522488"/>
            <a:chExt cx="14403388" cy="1128712"/>
          </a:xfrm>
          <a:solidFill>
            <a:schemeClr val="accent2"/>
          </a:solidFill>
        </p:grpSpPr>
        <p:sp>
          <p:nvSpPr>
            <p:cNvPr id="32" name="Retângulo 31">
              <a:extLst>
                <a:ext uri="{FF2B5EF4-FFF2-40B4-BE49-F238E27FC236}">
                  <a16:creationId xmlns:a16="http://schemas.microsoft.com/office/drawing/2014/main" id="{28CA614D-8E93-2419-96F1-F4ABC4DE5F4D}"/>
                </a:ext>
              </a:extLst>
            </p:cNvPr>
            <p:cNvSpPr/>
            <p:nvPr/>
          </p:nvSpPr>
          <p:spPr>
            <a:xfrm>
              <a:off x="742950" y="27522488"/>
              <a:ext cx="14403388" cy="11287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3091" name="Retângulo 36">
              <a:extLst>
                <a:ext uri="{FF2B5EF4-FFF2-40B4-BE49-F238E27FC236}">
                  <a16:creationId xmlns:a16="http://schemas.microsoft.com/office/drawing/2014/main" id="{B30DD43F-7097-B9A4-C18C-523BC54F1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2366" y="27655957"/>
              <a:ext cx="7977868" cy="861774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pt-BR" altLang="pt-BR" sz="5000" b="1">
                  <a:solidFill>
                    <a:schemeClr val="bg1"/>
                  </a:solidFill>
                  <a:latin typeface="Arial" panose="020B0604020202020204" pitchFamily="34" charset="0"/>
                </a:rPr>
                <a:t>MATERIAIS E MÉTODOS</a:t>
              </a:r>
              <a:endParaRPr lang="pt-BR" altLang="pt-BR" sz="5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084" name="Retângulo 40">
            <a:extLst>
              <a:ext uri="{FF2B5EF4-FFF2-40B4-BE49-F238E27FC236}">
                <a16:creationId xmlns:a16="http://schemas.microsoft.com/office/drawing/2014/main" id="{EE0EBAA9-1E3E-5392-49C4-A75D4B536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25900" y="6751638"/>
            <a:ext cx="14403388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sz="50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pSp>
        <p:nvGrpSpPr>
          <p:cNvPr id="3085" name="Agrupar 8">
            <a:extLst>
              <a:ext uri="{FF2B5EF4-FFF2-40B4-BE49-F238E27FC236}">
                <a16:creationId xmlns:a16="http://schemas.microsoft.com/office/drawing/2014/main" id="{54FB7658-4F6A-7939-BE1E-6984B840AC02}"/>
              </a:ext>
            </a:extLst>
          </p:cNvPr>
          <p:cNvGrpSpPr>
            <a:grpSpLocks/>
          </p:cNvGrpSpPr>
          <p:nvPr/>
        </p:nvGrpSpPr>
        <p:grpSpPr bwMode="auto">
          <a:xfrm>
            <a:off x="16725900" y="33713738"/>
            <a:ext cx="14403388" cy="1128712"/>
            <a:chOff x="16725900" y="33713738"/>
            <a:chExt cx="14403388" cy="1128712"/>
          </a:xfrm>
          <a:solidFill>
            <a:schemeClr val="accent2"/>
          </a:solidFill>
        </p:grpSpPr>
        <p:sp>
          <p:nvSpPr>
            <p:cNvPr id="35" name="Retângulo 34">
              <a:extLst>
                <a:ext uri="{FF2B5EF4-FFF2-40B4-BE49-F238E27FC236}">
                  <a16:creationId xmlns:a16="http://schemas.microsoft.com/office/drawing/2014/main" id="{9ABD116D-F49F-363A-225A-027A64EED581}"/>
                </a:ext>
              </a:extLst>
            </p:cNvPr>
            <p:cNvSpPr/>
            <p:nvPr/>
          </p:nvSpPr>
          <p:spPr>
            <a:xfrm>
              <a:off x="16725900" y="33713738"/>
              <a:ext cx="14403388" cy="11287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3089" name="Retângulo 29">
              <a:extLst>
                <a:ext uri="{FF2B5EF4-FFF2-40B4-BE49-F238E27FC236}">
                  <a16:creationId xmlns:a16="http://schemas.microsoft.com/office/drawing/2014/main" id="{4D3CC089-AA2C-E6A5-DAF3-2EC398C7C7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13386" y="33838924"/>
              <a:ext cx="9628414" cy="862012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pt-BR" altLang="pt-BR" sz="5000" b="1">
                  <a:solidFill>
                    <a:schemeClr val="bg1"/>
                  </a:solidFill>
                  <a:latin typeface="Arial" panose="020B0604020202020204" pitchFamily="34" charset="0"/>
                </a:rPr>
                <a:t>REFERÊNCIAS</a:t>
              </a:r>
              <a:endParaRPr lang="pt-BR" altLang="pt-BR" sz="5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086" name="Retângulo 29">
            <a:extLst>
              <a:ext uri="{FF2B5EF4-FFF2-40B4-BE49-F238E27FC236}">
                <a16:creationId xmlns:a16="http://schemas.microsoft.com/office/drawing/2014/main" id="{4CBB108C-5CDB-9A58-8B33-EE6D66093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67225" y="6683375"/>
            <a:ext cx="14403388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5000" b="1">
                <a:solidFill>
                  <a:schemeClr val="bg1"/>
                </a:solidFill>
                <a:latin typeface="Arial" panose="020B0604020202020204" pitchFamily="34" charset="0"/>
              </a:rPr>
              <a:t>RESULTADOS</a:t>
            </a:r>
            <a:endParaRPr lang="pt-BR" altLang="pt-BR" sz="5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</TotalTime>
  <Words>38</Words>
  <Application>Microsoft Office PowerPoint</Application>
  <PresentationFormat>Personalizar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Calibri</vt:lpstr>
      <vt:lpstr>Arial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Gesiane Rodrigues</dc:creator>
  <cp:lastModifiedBy>Eduarda do Vale Gomes</cp:lastModifiedBy>
  <cp:revision>38</cp:revision>
  <dcterms:created xsi:type="dcterms:W3CDTF">2018-05-26T22:03:03Z</dcterms:created>
  <dcterms:modified xsi:type="dcterms:W3CDTF">2023-05-18T19:25:24Z</dcterms:modified>
</cp:coreProperties>
</file>