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BDA30-9660-77BF-2E1D-C44B8EB50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C7B612-6DAB-45C9-B154-79585F419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55ACD9-E3F2-A614-069E-3DF92752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4B0E04-C1A1-36A6-3AB4-962811EA2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328A01-C316-ADA8-71BE-B4F76CC8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5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BB9CB-038D-0DC0-3024-A37F4F979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F643B8-0A77-ED4D-CC39-1392B54AD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C54442-B573-84CE-1E5A-D76B55B1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98AFC8-B099-D251-C59D-E52949D0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D2E470-60C2-2EBB-F3AF-A1B9E761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3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17A1C6-B666-847A-52A4-35A9E0455A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1EF75C-641E-BD0F-8E70-634E03813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959A63-29C0-DBFA-13FC-68D5F8895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4F8A1F-1FF4-23E3-F462-98060A88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FBC68-F768-D04E-37C0-8FA5DBEE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96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C291F-838E-1B49-A4C5-1FC1CC77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4A29F9-925B-A321-316F-DC1BE49B3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EEE798-8258-24DD-E467-9DD488A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6CEEED-DAE7-BE4D-BAA7-AF4DEBA9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53570B-ABD8-785E-D700-656CB3CD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21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E0788-8675-C872-B64D-AF254605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CB9499-988D-6845-A99F-A29D47AB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07A90E-C4C6-BFBD-7149-43ED3C6A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D44149-28EA-02CD-AC0F-0FD44C5C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C52DE-E90E-F771-1004-E8F211EB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9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8DDFA-3416-A058-2386-0084A71E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42A713-F287-8E59-870E-6E3D3A1FA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5D67BB-C4DD-BBC7-C964-21CB2A71F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84ACB8-EF8D-6475-0644-4C9C6A83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83B4AE-F971-81EE-BAF4-09570750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3E825D-5D01-5CB1-E2E9-52B60E7A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3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7995C-CBFA-98CD-DB90-ABBF51BD0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428CA3-F4EE-882D-9EA1-78B0C7CAF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FDDFD5-10E3-5042-B77C-C51319A16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9953856-FC83-68ED-6DE4-807CD0658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53C447-ADAF-3F31-574F-D83DD5B41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C295F41-131A-7B3F-9421-4A29584B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3515C04-CF96-EB3F-4242-920D39422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C6F6D0D-06D9-7F51-D446-CE754587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18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B1703-67F4-C70E-FED2-502BB19D1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A7CE4A-E3E2-7D8B-BDD6-EB5761B1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3521D7-D834-79F2-6CBB-E837812A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DC749D3-5E02-E5E7-7CC4-13AF2224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77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2D5149-DF11-75AF-6BB8-B28FFFEC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F989275-2FC6-66F9-82D4-46476F21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F2865F8-49A4-4C49-5C9F-04CA606F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79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CB05E-F7A8-86D9-215B-E3621C5A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B08867-98D3-C490-36F5-B6C7D1004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890324-6431-ED11-2E46-7BAE4E961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08E8CA-21D2-E29E-CA56-FC7E2FAD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2AC8B9-1AD9-6965-2074-5041DDE0A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BFFFED-0821-F04D-C3E8-EBC261EA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36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A2B29-9D36-8EE5-D9F5-14057540A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7C16DBD-809A-1F04-CC8F-AB2078B53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CDDC4B-30A2-74B4-C4B4-45E98798E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5E2B70-8738-2806-C738-3D5D827D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6C3F94-0FAD-816E-95F5-BD65FD73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CE46F7-FDEE-7CD1-87D8-65C69A57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87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7BD10C5-74C9-855D-3D0A-422FBDCE6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1D603F-294A-A6F7-B0D1-57813AD2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B9537B-130B-F8E4-6896-0B7531E6F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13FE-E8F0-4A76-8D8C-9CCFA6E14235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3FA6C9-82CE-68B4-778D-1707CAD7D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B3A94D-C432-EBCC-A7DD-A9687396D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8A27-09DF-4B65-A27E-FF0794EBAE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17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8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6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09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0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8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89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6FF17A9-EBDE-20A9-1E8F-DDC00365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25" y="304800"/>
            <a:ext cx="8020050" cy="12144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14F1C2F-DFBA-5749-695E-0BA612E6B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974" y="5023484"/>
            <a:ext cx="1987869" cy="1987869"/>
          </a:xfr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23CF003-4BCE-F1D8-4B3E-B4D93EA0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1" y="-12383"/>
            <a:ext cx="508000" cy="344138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EFEBEF6-CEA0-9433-352B-315BEC2D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7655" y="949431"/>
            <a:ext cx="1799114" cy="123978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F9AB11-5A83-826A-FCCA-8AC48DE46F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1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78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Gabriela Máximo</cp:lastModifiedBy>
  <cp:revision>3</cp:revision>
  <dcterms:created xsi:type="dcterms:W3CDTF">2022-08-10T15:04:59Z</dcterms:created>
  <dcterms:modified xsi:type="dcterms:W3CDTF">2022-08-10T15:27:04Z</dcterms:modified>
</cp:coreProperties>
</file>