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73" r:id="rId6"/>
    <p:sldId id="274" r:id="rId7"/>
    <p:sldId id="275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0BDA30-9660-77BF-2E1D-C44B8EB50A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CC7B612-6DAB-45C9-B154-79585F419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455ACD9-E3F2-A614-069E-3DF92752C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34B0E04-C1A1-36A6-3AB4-962811EA2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2328A01-C316-ADA8-71BE-B4F76CC89C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58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2DBB9CB-038D-0DC0-3024-A37F4F979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E7F643B8-0A77-ED4D-CC39-1392B54AD6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9C54442-B573-84CE-1E5A-D76B55B1E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D98AFC8-B099-D251-C59D-E52949D0C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9D2E470-60C2-2EBB-F3AF-A1B9E7613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739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417A1C6-B666-847A-52A4-35A9E0455A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C1EF75C-641E-BD0F-8E70-634E03813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959A63-29C0-DBFA-13FC-68D5F8895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B4F8A1F-1FF4-23E3-F462-98060A88E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BFBC68-F768-D04E-37C0-8FA5DBEE7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1960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EC291F-838E-1B49-A4C5-1FC1CC7787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4A29F9-925B-A321-316F-DC1BE49B3E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AEEE798-8258-24DD-E467-9DD488AE47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36CEEED-DAE7-BE4D-BAA7-AF4DEBA973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053570B-ABD8-785E-D700-656CB3CD5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4221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3E0788-8675-C872-B64D-AF254605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9CB9499-988D-6845-A99F-A29D47AB84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607A90E-C4C6-BFBD-7149-43ED3C6AF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6D44149-28EA-02CD-AC0F-0FD44C5C0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1BC52DE-E90E-F771-1004-E8F211EB2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594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78DDFA-3416-A058-2386-0084A71E9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342A713-F287-8E59-870E-6E3D3A1FAE4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F5D67BB-C4DD-BBC7-C964-21CB2A71F7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984ACB8-EF8D-6475-0644-4C9C6A83F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83B4AE-F971-81EE-BAF4-095707506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43E825D-5D01-5CB1-E2E9-52B60E7A5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2374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A7995C-CBFA-98CD-DB90-ABBF51BD0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9428CA3-F4EE-882D-9EA1-78B0C7CAF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6FDDFD5-10E3-5042-B77C-C51319A161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9953856-FC83-68ED-6DE4-807CD06587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053C447-ADAF-3F31-574F-D83DD5B414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C295F41-131A-7B3F-9421-4A29584B7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3515C04-CF96-EB3F-4242-920D39422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C6F6D0D-06D9-7F51-D446-CE7545878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4182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0B1703-67F4-C70E-FED2-502BB19D1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07A7CE4A-E3E2-7D8B-BDD6-EB5761B17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33521D7-D834-79F2-6CBB-E837812AED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4DC749D3-5E02-E5E7-7CC4-13AF22240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2677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112D5149-DF11-75AF-6BB8-B28FFFECB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0F989275-2FC6-66F9-82D4-46476F21C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6F2865F8-49A4-4C49-5C9F-04CA606F3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5790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DCB05E-F7A8-86D9-215B-E3621C5AF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6B08867-98D3-C490-36F5-B6C7D1004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8890324-6431-ED11-2E46-7BAE4E961E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208E8CA-21D2-E29E-CA56-FC7E2FAD7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72AC8B9-1AD9-6965-2074-5041DDE0A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EBFFFED-0821-F04D-C3E8-EBC261EA3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36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DA2B29-9D36-8EE5-D9F5-14057540A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D7C16DBD-809A-1F04-CC8F-AB2078B534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0CDDC4B-30A2-74B4-C4B4-45E98798ED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A5E2B70-8738-2806-C738-3D5D827D2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86C3F94-0FAD-816E-95F5-BD65FD73F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ACE46F7-FDEE-7CD1-87D8-65C69A5797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4877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7BD10C5-74C9-855D-3D0A-422FBDCE6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01D603F-294A-A6F7-B0D1-57813AD2B4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7DB9537B-130B-F8E4-6896-0B7531E6F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B13FE-E8F0-4A76-8D8C-9CCFA6E14235}" type="datetimeFigureOut">
              <a:rPr lang="pt-BR" smtClean="0"/>
              <a:t>10/08/2022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23FA6C9-82CE-68B4-778D-1707CAD7D1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AB3A94D-C432-EBCC-A7DD-A9687396D7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E38A27-09DF-4B65-A27E-FF0794EBAE9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17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481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760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64094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5703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588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899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9">
            <a:extLst>
              <a:ext uri="{FF2B5EF4-FFF2-40B4-BE49-F238E27FC236}">
                <a16:creationId xmlns:a16="http://schemas.microsoft.com/office/drawing/2014/main" id="{36FF17A9-EBDE-20A9-1E8F-DDC00365E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47925" y="304800"/>
            <a:ext cx="8020050" cy="1214438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3" name="Espaço Reservado para Conteúdo 2">
            <a:extLst>
              <a:ext uri="{FF2B5EF4-FFF2-40B4-BE49-F238E27FC236}">
                <a16:creationId xmlns:a16="http://schemas.microsoft.com/office/drawing/2014/main" id="{F14F1C2F-DFBA-5749-695E-0BA612E6B67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974" y="5023484"/>
            <a:ext cx="1987869" cy="1987869"/>
          </a:xfrm>
        </p:spPr>
      </p:pic>
      <p:pic>
        <p:nvPicPr>
          <p:cNvPr id="16" name="Imagem 15">
            <a:extLst>
              <a:ext uri="{FF2B5EF4-FFF2-40B4-BE49-F238E27FC236}">
                <a16:creationId xmlns:a16="http://schemas.microsoft.com/office/drawing/2014/main" id="{423CF003-4BCE-F1D8-4B3E-B4D93EA06D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684001" y="-12383"/>
            <a:ext cx="508000" cy="3441383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9EFEBEF6-CEA0-9433-352B-315BEC2DEC6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1087655" y="949431"/>
            <a:ext cx="1799114" cy="123978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2AF9AB11-5A83-826A-FCCA-8AC48DE46FE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7152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6786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0</Words>
  <Application>Microsoft Office PowerPoint</Application>
  <PresentationFormat>Widescreen</PresentationFormat>
  <Paragraphs>0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USUARIO</dc:creator>
  <cp:lastModifiedBy>Gabriela Máximo</cp:lastModifiedBy>
  <cp:revision>3</cp:revision>
  <dcterms:created xsi:type="dcterms:W3CDTF">2022-08-10T15:04:59Z</dcterms:created>
  <dcterms:modified xsi:type="dcterms:W3CDTF">2022-08-10T15:27:04Z</dcterms:modified>
</cp:coreProperties>
</file>