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32397700" cy="43192700"/>
  <p:notesSz cx="6858000" cy="9144000"/>
  <p:embeddedFontLst>
    <p:embeddedFont>
      <p:font typeface="Aptos ExtraBold" panose="020B0004020202020204" pitchFamily="34" charset="0"/>
      <p:bold r:id="rId3"/>
    </p:embeddedFont>
    <p:embeddedFont>
      <p:font typeface="Aptos SemiBold" panose="020B0004020202020204" pitchFamily="34" charset="0"/>
      <p:bold r:id="rId4"/>
    </p:embeddedFont>
    <p:embeddedFont>
      <p:font typeface="TT Rounds Condensed" panose="020B0604020202020204" charset="0"/>
      <p:regular r:id="rId5"/>
    </p:embeddedFont>
    <p:embeddedFont>
      <p:font typeface="TT Rounds Condensed Bold" panose="020B0604020202020204" charset="0"/>
      <p:regular r:id="rId6"/>
    </p:embeddedFont>
    <p:embeddedFont>
      <p:font typeface="Work Sans Bold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7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74C941-61C3-40CF-89A0-F2DC113BCF57}" v="1" dt="2025-07-04T22:26:35.8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25" d="100"/>
          <a:sy n="25" d="100"/>
        </p:scale>
        <p:origin x="1277" y="2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ão Melo" userId="8da29eb28fb3dddf" providerId="LiveId" clId="{A574C941-61C3-40CF-89A0-F2DC113BCF57}"/>
    <pc:docChg chg="custSel modSld modMainMaster">
      <pc:chgData name="João Melo" userId="8da29eb28fb3dddf" providerId="LiveId" clId="{A574C941-61C3-40CF-89A0-F2DC113BCF57}" dt="2025-07-04T22:32:38.264" v="58" actId="478"/>
      <pc:docMkLst>
        <pc:docMk/>
      </pc:docMkLst>
      <pc:sldChg chg="delSp modSp mod">
        <pc:chgData name="João Melo" userId="8da29eb28fb3dddf" providerId="LiveId" clId="{A574C941-61C3-40CF-89A0-F2DC113BCF57}" dt="2025-07-04T22:32:38.264" v="58" actId="478"/>
        <pc:sldMkLst>
          <pc:docMk/>
          <pc:sldMk cId="0" sldId="256"/>
        </pc:sldMkLst>
        <pc:spChg chg="del">
          <ac:chgData name="João Melo" userId="8da29eb28fb3dddf" providerId="LiveId" clId="{A574C941-61C3-40CF-89A0-F2DC113BCF57}" dt="2025-07-04T22:27:03.643" v="5" actId="478"/>
          <ac:spMkLst>
            <pc:docMk/>
            <pc:sldMk cId="0" sldId="256"/>
            <ac:spMk id="2" creationId="{00000000-0000-0000-0000-000000000000}"/>
          </ac:spMkLst>
        </pc:spChg>
        <pc:spChg chg="mod">
          <ac:chgData name="João Melo" userId="8da29eb28fb3dddf" providerId="LiveId" clId="{A574C941-61C3-40CF-89A0-F2DC113BCF57}" dt="2025-07-04T22:29:42.711" v="25" actId="207"/>
          <ac:spMkLst>
            <pc:docMk/>
            <pc:sldMk cId="0" sldId="256"/>
            <ac:spMk id="5" creationId="{00000000-0000-0000-0000-000000000000}"/>
          </ac:spMkLst>
        </pc:spChg>
        <pc:spChg chg="mod">
          <ac:chgData name="João Melo" userId="8da29eb28fb3dddf" providerId="LiveId" clId="{A574C941-61C3-40CF-89A0-F2DC113BCF57}" dt="2025-07-04T22:30:28.347" v="34" actId="403"/>
          <ac:spMkLst>
            <pc:docMk/>
            <pc:sldMk cId="0" sldId="256"/>
            <ac:spMk id="6" creationId="{00000000-0000-0000-0000-000000000000}"/>
          </ac:spMkLst>
        </pc:spChg>
        <pc:spChg chg="mod">
          <ac:chgData name="João Melo" userId="8da29eb28fb3dddf" providerId="LiveId" clId="{A574C941-61C3-40CF-89A0-F2DC113BCF57}" dt="2025-07-04T22:30:00.583" v="29" actId="207"/>
          <ac:spMkLst>
            <pc:docMk/>
            <pc:sldMk cId="0" sldId="256"/>
            <ac:spMk id="11" creationId="{00000000-0000-0000-0000-000000000000}"/>
          </ac:spMkLst>
        </pc:spChg>
        <pc:spChg chg="mod">
          <ac:chgData name="João Melo" userId="8da29eb28fb3dddf" providerId="LiveId" clId="{A574C941-61C3-40CF-89A0-F2DC113BCF57}" dt="2025-07-04T22:30:00.583" v="29" actId="207"/>
          <ac:spMkLst>
            <pc:docMk/>
            <pc:sldMk cId="0" sldId="256"/>
            <ac:spMk id="12" creationId="{00000000-0000-0000-0000-000000000000}"/>
          </ac:spMkLst>
        </pc:spChg>
        <pc:spChg chg="mod">
          <ac:chgData name="João Melo" userId="8da29eb28fb3dddf" providerId="LiveId" clId="{A574C941-61C3-40CF-89A0-F2DC113BCF57}" dt="2025-07-04T22:30:00.583" v="29" actId="207"/>
          <ac:spMkLst>
            <pc:docMk/>
            <pc:sldMk cId="0" sldId="256"/>
            <ac:spMk id="14" creationId="{00000000-0000-0000-0000-000000000000}"/>
          </ac:spMkLst>
        </pc:spChg>
        <pc:spChg chg="mod">
          <ac:chgData name="João Melo" userId="8da29eb28fb3dddf" providerId="LiveId" clId="{A574C941-61C3-40CF-89A0-F2DC113BCF57}" dt="2025-07-04T22:31:38.276" v="46" actId="403"/>
          <ac:spMkLst>
            <pc:docMk/>
            <pc:sldMk cId="0" sldId="256"/>
            <ac:spMk id="15" creationId="{00000000-0000-0000-0000-000000000000}"/>
          </ac:spMkLst>
        </pc:spChg>
        <pc:spChg chg="mod">
          <ac:chgData name="João Melo" userId="8da29eb28fb3dddf" providerId="LiveId" clId="{A574C941-61C3-40CF-89A0-F2DC113BCF57}" dt="2025-07-04T22:29:51.945" v="27" actId="207"/>
          <ac:spMkLst>
            <pc:docMk/>
            <pc:sldMk cId="0" sldId="256"/>
            <ac:spMk id="18" creationId="{00000000-0000-0000-0000-000000000000}"/>
          </ac:spMkLst>
        </pc:spChg>
        <pc:spChg chg="mod">
          <ac:chgData name="João Melo" userId="8da29eb28fb3dddf" providerId="LiveId" clId="{A574C941-61C3-40CF-89A0-F2DC113BCF57}" dt="2025-07-04T22:31:14.107" v="41" actId="2711"/>
          <ac:spMkLst>
            <pc:docMk/>
            <pc:sldMk cId="0" sldId="256"/>
            <ac:spMk id="19" creationId="{00000000-0000-0000-0000-000000000000}"/>
          </ac:spMkLst>
        </pc:spChg>
        <pc:spChg chg="mod">
          <ac:chgData name="João Melo" userId="8da29eb28fb3dddf" providerId="LiveId" clId="{A574C941-61C3-40CF-89A0-F2DC113BCF57}" dt="2025-07-04T22:29:55.983" v="28" actId="207"/>
          <ac:spMkLst>
            <pc:docMk/>
            <pc:sldMk cId="0" sldId="256"/>
            <ac:spMk id="21" creationId="{00000000-0000-0000-0000-000000000000}"/>
          </ac:spMkLst>
        </pc:spChg>
        <pc:spChg chg="mod">
          <ac:chgData name="João Melo" userId="8da29eb28fb3dddf" providerId="LiveId" clId="{A574C941-61C3-40CF-89A0-F2DC113BCF57}" dt="2025-07-04T22:30:04.001" v="30" actId="207"/>
          <ac:spMkLst>
            <pc:docMk/>
            <pc:sldMk cId="0" sldId="256"/>
            <ac:spMk id="24" creationId="{00000000-0000-0000-0000-000000000000}"/>
          </ac:spMkLst>
        </pc:spChg>
        <pc:spChg chg="mod">
          <ac:chgData name="João Melo" userId="8da29eb28fb3dddf" providerId="LiveId" clId="{A574C941-61C3-40CF-89A0-F2DC113BCF57}" dt="2025-07-04T22:31:52.519" v="49" actId="403"/>
          <ac:spMkLst>
            <pc:docMk/>
            <pc:sldMk cId="0" sldId="256"/>
            <ac:spMk id="25" creationId="{00000000-0000-0000-0000-000000000000}"/>
          </ac:spMkLst>
        </pc:spChg>
        <pc:spChg chg="del">
          <ac:chgData name="João Melo" userId="8da29eb28fb3dddf" providerId="LiveId" clId="{A574C941-61C3-40CF-89A0-F2DC113BCF57}" dt="2025-07-04T22:27:02.546" v="4" actId="478"/>
          <ac:spMkLst>
            <pc:docMk/>
            <pc:sldMk cId="0" sldId="256"/>
            <ac:spMk id="26" creationId="{00000000-0000-0000-0000-000000000000}"/>
          </ac:spMkLst>
        </pc:spChg>
        <pc:spChg chg="mod">
          <ac:chgData name="João Melo" userId="8da29eb28fb3dddf" providerId="LiveId" clId="{A574C941-61C3-40CF-89A0-F2DC113BCF57}" dt="2025-07-04T22:30:43.907" v="36" actId="2711"/>
          <ac:spMkLst>
            <pc:docMk/>
            <pc:sldMk cId="0" sldId="256"/>
            <ac:spMk id="28" creationId="{00000000-0000-0000-0000-000000000000}"/>
          </ac:spMkLst>
        </pc:spChg>
        <pc:spChg chg="mod">
          <ac:chgData name="João Melo" userId="8da29eb28fb3dddf" providerId="LiveId" clId="{A574C941-61C3-40CF-89A0-F2DC113BCF57}" dt="2025-07-04T22:30:07.002" v="31" actId="207"/>
          <ac:spMkLst>
            <pc:docMk/>
            <pc:sldMk cId="0" sldId="256"/>
            <ac:spMk id="32" creationId="{00000000-0000-0000-0000-000000000000}"/>
          </ac:spMkLst>
        </pc:spChg>
        <pc:spChg chg="mod">
          <ac:chgData name="João Melo" userId="8da29eb28fb3dddf" providerId="LiveId" clId="{A574C941-61C3-40CF-89A0-F2DC113BCF57}" dt="2025-07-04T22:32:03.631" v="51" actId="2711"/>
          <ac:spMkLst>
            <pc:docMk/>
            <pc:sldMk cId="0" sldId="256"/>
            <ac:spMk id="33" creationId="{00000000-0000-0000-0000-000000000000}"/>
          </ac:spMkLst>
        </pc:spChg>
        <pc:spChg chg="mod">
          <ac:chgData name="João Melo" userId="8da29eb28fb3dddf" providerId="LiveId" clId="{A574C941-61C3-40CF-89A0-F2DC113BCF57}" dt="2025-07-04T22:31:23.490" v="43" actId="403"/>
          <ac:spMkLst>
            <pc:docMk/>
            <pc:sldMk cId="0" sldId="256"/>
            <ac:spMk id="35" creationId="{00000000-0000-0000-0000-000000000000}"/>
          </ac:spMkLst>
        </pc:spChg>
        <pc:spChg chg="mod">
          <ac:chgData name="João Melo" userId="8da29eb28fb3dddf" providerId="LiveId" clId="{A574C941-61C3-40CF-89A0-F2DC113BCF57}" dt="2025-07-04T22:29:21.183" v="23" actId="1076"/>
          <ac:spMkLst>
            <pc:docMk/>
            <pc:sldMk cId="0" sldId="256"/>
            <ac:spMk id="36" creationId="{00000000-0000-0000-0000-000000000000}"/>
          </ac:spMkLst>
        </pc:spChg>
        <pc:spChg chg="mod">
          <ac:chgData name="João Melo" userId="8da29eb28fb3dddf" providerId="LiveId" clId="{A574C941-61C3-40CF-89A0-F2DC113BCF57}" dt="2025-07-04T22:28:43.179" v="18" actId="2711"/>
          <ac:spMkLst>
            <pc:docMk/>
            <pc:sldMk cId="0" sldId="256"/>
            <ac:spMk id="37" creationId="{00000000-0000-0000-0000-000000000000}"/>
          </ac:spMkLst>
        </pc:spChg>
        <pc:spChg chg="mod">
          <ac:chgData name="João Melo" userId="8da29eb28fb3dddf" providerId="LiveId" clId="{A574C941-61C3-40CF-89A0-F2DC113BCF57}" dt="2025-07-04T22:29:26.963" v="24" actId="465"/>
          <ac:spMkLst>
            <pc:docMk/>
            <pc:sldMk cId="0" sldId="256"/>
            <ac:spMk id="38" creationId="{00000000-0000-0000-0000-000000000000}"/>
          </ac:spMkLst>
        </pc:spChg>
        <pc:spChg chg="mod">
          <ac:chgData name="João Melo" userId="8da29eb28fb3dddf" providerId="LiveId" clId="{A574C941-61C3-40CF-89A0-F2DC113BCF57}" dt="2025-07-04T22:27:21.368" v="7" actId="1076"/>
          <ac:spMkLst>
            <pc:docMk/>
            <pc:sldMk cId="0" sldId="256"/>
            <ac:spMk id="43" creationId="{00000000-0000-0000-0000-000000000000}"/>
          </ac:spMkLst>
        </pc:spChg>
        <pc:spChg chg="mod">
          <ac:chgData name="João Melo" userId="8da29eb28fb3dddf" providerId="LiveId" clId="{A574C941-61C3-40CF-89A0-F2DC113BCF57}" dt="2025-07-04T22:31:00.781" v="39" actId="403"/>
          <ac:spMkLst>
            <pc:docMk/>
            <pc:sldMk cId="0" sldId="256"/>
            <ac:spMk id="44" creationId="{00000000-0000-0000-0000-000000000000}"/>
          </ac:spMkLst>
        </pc:spChg>
        <pc:spChg chg="mod">
          <ac:chgData name="João Melo" userId="8da29eb28fb3dddf" providerId="LiveId" clId="{A574C941-61C3-40CF-89A0-F2DC113BCF57}" dt="2025-07-04T22:32:12.503" v="56" actId="1036"/>
          <ac:spMkLst>
            <pc:docMk/>
            <pc:sldMk cId="0" sldId="256"/>
            <ac:spMk id="46" creationId="{00000000-0000-0000-0000-000000000000}"/>
          </ac:spMkLst>
        </pc:spChg>
        <pc:grpChg chg="mod">
          <ac:chgData name="João Melo" userId="8da29eb28fb3dddf" providerId="LiveId" clId="{A574C941-61C3-40CF-89A0-F2DC113BCF57}" dt="2025-07-04T22:29:42.711" v="25" actId="207"/>
          <ac:grpSpMkLst>
            <pc:docMk/>
            <pc:sldMk cId="0" sldId="256"/>
            <ac:grpSpMk id="3" creationId="{00000000-0000-0000-0000-000000000000}"/>
          </ac:grpSpMkLst>
        </pc:grpChg>
        <pc:grpChg chg="mod">
          <ac:chgData name="João Melo" userId="8da29eb28fb3dddf" providerId="LiveId" clId="{A574C941-61C3-40CF-89A0-F2DC113BCF57}" dt="2025-07-04T22:29:42.711" v="25" actId="207"/>
          <ac:grpSpMkLst>
            <pc:docMk/>
            <pc:sldMk cId="0" sldId="256"/>
            <ac:grpSpMk id="4" creationId="{00000000-0000-0000-0000-000000000000}"/>
          </ac:grpSpMkLst>
        </pc:grpChg>
        <pc:grpChg chg="del mod">
          <ac:chgData name="João Melo" userId="8da29eb28fb3dddf" providerId="LiveId" clId="{A574C941-61C3-40CF-89A0-F2DC113BCF57}" dt="2025-07-04T22:32:38.264" v="58" actId="478"/>
          <ac:grpSpMkLst>
            <pc:docMk/>
            <pc:sldMk cId="0" sldId="256"/>
            <ac:grpSpMk id="7" creationId="{00000000-0000-0000-0000-000000000000}"/>
          </ac:grpSpMkLst>
        </pc:grpChg>
        <pc:grpChg chg="mod">
          <ac:chgData name="João Melo" userId="8da29eb28fb3dddf" providerId="LiveId" clId="{A574C941-61C3-40CF-89A0-F2DC113BCF57}" dt="2025-07-04T22:30:00.583" v="29" actId="207"/>
          <ac:grpSpMkLst>
            <pc:docMk/>
            <pc:sldMk cId="0" sldId="256"/>
            <ac:grpSpMk id="9" creationId="{00000000-0000-0000-0000-000000000000}"/>
          </ac:grpSpMkLst>
        </pc:grpChg>
        <pc:grpChg chg="mod">
          <ac:chgData name="João Melo" userId="8da29eb28fb3dddf" providerId="LiveId" clId="{A574C941-61C3-40CF-89A0-F2DC113BCF57}" dt="2025-07-04T22:30:00.583" v="29" actId="207"/>
          <ac:grpSpMkLst>
            <pc:docMk/>
            <pc:sldMk cId="0" sldId="256"/>
            <ac:grpSpMk id="10" creationId="{00000000-0000-0000-0000-000000000000}"/>
          </ac:grpSpMkLst>
        </pc:grpChg>
        <pc:grpChg chg="mod">
          <ac:chgData name="João Melo" userId="8da29eb28fb3dddf" providerId="LiveId" clId="{A574C941-61C3-40CF-89A0-F2DC113BCF57}" dt="2025-07-04T22:30:00.583" v="29" actId="207"/>
          <ac:grpSpMkLst>
            <pc:docMk/>
            <pc:sldMk cId="0" sldId="256"/>
            <ac:grpSpMk id="13" creationId="{00000000-0000-0000-0000-000000000000}"/>
          </ac:grpSpMkLst>
        </pc:grpChg>
        <pc:grpChg chg="mod">
          <ac:chgData name="João Melo" userId="8da29eb28fb3dddf" providerId="LiveId" clId="{A574C941-61C3-40CF-89A0-F2DC113BCF57}" dt="2025-07-04T22:29:51.945" v="27" actId="207"/>
          <ac:grpSpMkLst>
            <pc:docMk/>
            <pc:sldMk cId="0" sldId="256"/>
            <ac:grpSpMk id="16" creationId="{00000000-0000-0000-0000-000000000000}"/>
          </ac:grpSpMkLst>
        </pc:grpChg>
        <pc:grpChg chg="mod">
          <ac:chgData name="João Melo" userId="8da29eb28fb3dddf" providerId="LiveId" clId="{A574C941-61C3-40CF-89A0-F2DC113BCF57}" dt="2025-07-04T22:29:51.945" v="27" actId="207"/>
          <ac:grpSpMkLst>
            <pc:docMk/>
            <pc:sldMk cId="0" sldId="256"/>
            <ac:grpSpMk id="17" creationId="{00000000-0000-0000-0000-000000000000}"/>
          </ac:grpSpMkLst>
        </pc:grpChg>
        <pc:grpChg chg="mod">
          <ac:chgData name="João Melo" userId="8da29eb28fb3dddf" providerId="LiveId" clId="{A574C941-61C3-40CF-89A0-F2DC113BCF57}" dt="2025-07-04T22:29:55.983" v="28" actId="207"/>
          <ac:grpSpMkLst>
            <pc:docMk/>
            <pc:sldMk cId="0" sldId="256"/>
            <ac:grpSpMk id="20" creationId="{00000000-0000-0000-0000-000000000000}"/>
          </ac:grpSpMkLst>
        </pc:grpChg>
        <pc:grpChg chg="mod">
          <ac:chgData name="João Melo" userId="8da29eb28fb3dddf" providerId="LiveId" clId="{A574C941-61C3-40CF-89A0-F2DC113BCF57}" dt="2025-07-04T22:30:04.001" v="30" actId="207"/>
          <ac:grpSpMkLst>
            <pc:docMk/>
            <pc:sldMk cId="0" sldId="256"/>
            <ac:grpSpMk id="22" creationId="{00000000-0000-0000-0000-000000000000}"/>
          </ac:grpSpMkLst>
        </pc:grpChg>
        <pc:grpChg chg="mod">
          <ac:chgData name="João Melo" userId="8da29eb28fb3dddf" providerId="LiveId" clId="{A574C941-61C3-40CF-89A0-F2DC113BCF57}" dt="2025-07-04T22:30:04.001" v="30" actId="207"/>
          <ac:grpSpMkLst>
            <pc:docMk/>
            <pc:sldMk cId="0" sldId="256"/>
            <ac:grpSpMk id="23" creationId="{00000000-0000-0000-0000-000000000000}"/>
          </ac:grpSpMkLst>
        </pc:grpChg>
        <pc:grpChg chg="mod">
          <ac:chgData name="João Melo" userId="8da29eb28fb3dddf" providerId="LiveId" clId="{A574C941-61C3-40CF-89A0-F2DC113BCF57}" dt="2025-07-04T22:29:48.359" v="26" actId="207"/>
          <ac:grpSpMkLst>
            <pc:docMk/>
            <pc:sldMk cId="0" sldId="256"/>
            <ac:grpSpMk id="27" creationId="{00000000-0000-0000-0000-000000000000}"/>
          </ac:grpSpMkLst>
        </pc:grpChg>
        <pc:grpChg chg="mod">
          <ac:chgData name="João Melo" userId="8da29eb28fb3dddf" providerId="LiveId" clId="{A574C941-61C3-40CF-89A0-F2DC113BCF57}" dt="2025-07-04T22:32:12.503" v="56" actId="1036"/>
          <ac:grpSpMkLst>
            <pc:docMk/>
            <pc:sldMk cId="0" sldId="256"/>
            <ac:grpSpMk id="30" creationId="{00000000-0000-0000-0000-000000000000}"/>
          </ac:grpSpMkLst>
        </pc:grpChg>
        <pc:grpChg chg="mod">
          <ac:chgData name="João Melo" userId="8da29eb28fb3dddf" providerId="LiveId" clId="{A574C941-61C3-40CF-89A0-F2DC113BCF57}" dt="2025-07-04T22:30:07.002" v="31" actId="207"/>
          <ac:grpSpMkLst>
            <pc:docMk/>
            <pc:sldMk cId="0" sldId="256"/>
            <ac:grpSpMk id="31" creationId="{00000000-0000-0000-0000-000000000000}"/>
          </ac:grpSpMkLst>
        </pc:grpChg>
      </pc:sldChg>
      <pc:sldMasterChg chg="addSp delSp modSp mod modSldLayout">
        <pc:chgData name="João Melo" userId="8da29eb28fb3dddf" providerId="LiveId" clId="{A574C941-61C3-40CF-89A0-F2DC113BCF57}" dt="2025-07-04T22:26:41.007" v="3" actId="14100"/>
        <pc:sldMasterMkLst>
          <pc:docMk/>
          <pc:sldMasterMk cId="0" sldId="2147483648"/>
        </pc:sldMasterMkLst>
        <pc:spChg chg="del">
          <ac:chgData name="João Melo" userId="8da29eb28fb3dddf" providerId="LiveId" clId="{A574C941-61C3-40CF-89A0-F2DC113BCF57}" dt="2025-07-04T22:26:24.965" v="1" actId="478"/>
          <ac:spMkLst>
            <pc:docMk/>
            <pc:sldMasterMk cId="0" sldId="2147483648"/>
            <ac:spMk id="2" creationId="{00000000-0000-0000-0000-000000000000}"/>
          </ac:spMkLst>
        </pc:spChg>
        <pc:spChg chg="del">
          <ac:chgData name="João Melo" userId="8da29eb28fb3dddf" providerId="LiveId" clId="{A574C941-61C3-40CF-89A0-F2DC113BCF57}" dt="2025-07-04T22:26:24.965" v="1" actId="478"/>
          <ac:spMkLst>
            <pc:docMk/>
            <pc:sldMasterMk cId="0" sldId="2147483648"/>
            <ac:spMk id="3" creationId="{00000000-0000-0000-0000-000000000000}"/>
          </ac:spMkLst>
        </pc:spChg>
        <pc:spChg chg="del">
          <ac:chgData name="João Melo" userId="8da29eb28fb3dddf" providerId="LiveId" clId="{A574C941-61C3-40CF-89A0-F2DC113BCF57}" dt="2025-07-04T22:26:24.965" v="1" actId="478"/>
          <ac:spMkLst>
            <pc:docMk/>
            <pc:sldMasterMk cId="0" sldId="2147483648"/>
            <ac:spMk id="4" creationId="{00000000-0000-0000-0000-000000000000}"/>
          </ac:spMkLst>
        </pc:spChg>
        <pc:spChg chg="del">
          <ac:chgData name="João Melo" userId="8da29eb28fb3dddf" providerId="LiveId" clId="{A574C941-61C3-40CF-89A0-F2DC113BCF57}" dt="2025-07-04T22:26:24.965" v="1" actId="478"/>
          <ac:spMkLst>
            <pc:docMk/>
            <pc:sldMasterMk cId="0" sldId="2147483648"/>
            <ac:spMk id="5" creationId="{00000000-0000-0000-0000-000000000000}"/>
          </ac:spMkLst>
        </pc:spChg>
        <pc:spChg chg="del">
          <ac:chgData name="João Melo" userId="8da29eb28fb3dddf" providerId="LiveId" clId="{A574C941-61C3-40CF-89A0-F2DC113BCF57}" dt="2025-07-04T22:26:24.965" v="1" actId="478"/>
          <ac:spMkLst>
            <pc:docMk/>
            <pc:sldMasterMk cId="0" sldId="2147483648"/>
            <ac:spMk id="6" creationId="{00000000-0000-0000-0000-000000000000}"/>
          </ac:spMkLst>
        </pc:spChg>
        <pc:picChg chg="add mod">
          <ac:chgData name="João Melo" userId="8da29eb28fb3dddf" providerId="LiveId" clId="{A574C941-61C3-40CF-89A0-F2DC113BCF57}" dt="2025-07-04T22:26:41.007" v="3" actId="14100"/>
          <ac:picMkLst>
            <pc:docMk/>
            <pc:sldMasterMk cId="0" sldId="2147483648"/>
            <ac:picMk id="7" creationId="{C09ACF0A-6FEE-CD88-2FFE-F37C7C608DEC}"/>
          </ac:picMkLst>
        </pc:picChg>
        <pc:sldLayoutChg chg="delSp mod">
          <pc:chgData name="João Melo" userId="8da29eb28fb3dddf" providerId="LiveId" clId="{A574C941-61C3-40CF-89A0-F2DC113BCF57}" dt="2025-07-04T22:25:37.487" v="0" actId="478"/>
          <pc:sldLayoutMkLst>
            <pc:docMk/>
            <pc:sldMasterMk cId="0" sldId="2147483648"/>
            <pc:sldLayoutMk cId="0" sldId="2147483655"/>
          </pc:sldLayoutMkLst>
          <pc:spChg chg="del">
            <ac:chgData name="João Melo" userId="8da29eb28fb3dddf" providerId="LiveId" clId="{A574C941-61C3-40CF-89A0-F2DC113BCF57}" dt="2025-07-04T22:25:37.487" v="0" actId="478"/>
            <ac:spMkLst>
              <pc:docMk/>
              <pc:sldMasterMk cId="0" sldId="2147483648"/>
              <pc:sldLayoutMk cId="0" sldId="2147483655"/>
              <ac:spMk id="2" creationId="{00000000-0000-0000-0000-000000000000}"/>
            </ac:spMkLst>
          </pc:spChg>
          <pc:spChg chg="del">
            <ac:chgData name="João Melo" userId="8da29eb28fb3dddf" providerId="LiveId" clId="{A574C941-61C3-40CF-89A0-F2DC113BCF57}" dt="2025-07-04T22:25:37.487" v="0" actId="478"/>
            <ac:spMkLst>
              <pc:docMk/>
              <pc:sldMasterMk cId="0" sldId="2147483648"/>
              <pc:sldLayoutMk cId="0" sldId="2147483655"/>
              <ac:spMk id="3" creationId="{00000000-0000-0000-0000-000000000000}"/>
            </ac:spMkLst>
          </pc:spChg>
          <pc:spChg chg="del">
            <ac:chgData name="João Melo" userId="8da29eb28fb3dddf" providerId="LiveId" clId="{A574C941-61C3-40CF-89A0-F2DC113BCF57}" dt="2025-07-04T22:25:37.487" v="0" actId="478"/>
            <ac:spMkLst>
              <pc:docMk/>
              <pc:sldMasterMk cId="0" sldId="2147483648"/>
              <pc:sldLayoutMk cId="0" sldId="2147483655"/>
              <ac:spMk id="4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Texto&#10;&#10;O conteúdo gerado por IA pode estar incorreto.">
            <a:extLst>
              <a:ext uri="{FF2B5EF4-FFF2-40B4-BE49-F238E27FC236}">
                <a16:creationId xmlns:a16="http://schemas.microsoft.com/office/drawing/2014/main" id="{C09ACF0A-6FEE-CD88-2FFE-F37C7C608D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2397701" cy="44699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139508" y="10626887"/>
            <a:ext cx="13145850" cy="1520514"/>
            <a:chOff x="0" y="0"/>
            <a:chExt cx="17527800" cy="2027352"/>
          </a:xfrm>
          <a:solidFill>
            <a:srgbClr val="042748"/>
          </a:solidFill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7527800" cy="2027352"/>
              <a:chOff x="0" y="0"/>
              <a:chExt cx="17526127" cy="2027158"/>
            </a:xfrm>
            <a:grpFill/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7526127" cy="2027174"/>
              </a:xfrm>
              <a:custGeom>
                <a:avLst/>
                <a:gdLst/>
                <a:ahLst/>
                <a:cxnLst/>
                <a:rect l="l" t="t" r="r" b="b"/>
                <a:pathLst>
                  <a:path w="17526127" h="2027174">
                    <a:moveTo>
                      <a:pt x="0" y="337820"/>
                    </a:moveTo>
                    <a:cubicBezTo>
                      <a:pt x="0" y="151257"/>
                      <a:pt x="127889" y="0"/>
                      <a:pt x="285750" y="0"/>
                    </a:cubicBezTo>
                    <a:lnTo>
                      <a:pt x="17240377" y="0"/>
                    </a:lnTo>
                    <a:cubicBezTo>
                      <a:pt x="17398239" y="0"/>
                      <a:pt x="17526127" y="151257"/>
                      <a:pt x="17526127" y="337820"/>
                    </a:cubicBezTo>
                    <a:lnTo>
                      <a:pt x="17526127" y="1689354"/>
                    </a:lnTo>
                    <a:cubicBezTo>
                      <a:pt x="17526127" y="1876044"/>
                      <a:pt x="17398239" y="2027174"/>
                      <a:pt x="17240377" y="2027174"/>
                    </a:cubicBezTo>
                    <a:lnTo>
                      <a:pt x="285750" y="2027174"/>
                    </a:lnTo>
                    <a:cubicBezTo>
                      <a:pt x="127889" y="2027174"/>
                      <a:pt x="0" y="1875917"/>
                      <a:pt x="0" y="1689354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67740" y="275377"/>
              <a:ext cx="17392317" cy="145756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571"/>
                </a:lnSpc>
                <a:spcBef>
                  <a:spcPct val="0"/>
                </a:spcBef>
              </a:pPr>
              <a:r>
                <a:rPr lang="en-US" sz="7200" b="1" spc="66" dirty="0">
                  <a:solidFill>
                    <a:srgbClr val="F2F2F2"/>
                  </a:solidFill>
                  <a:latin typeface="Aptos ExtraBold" panose="020B0004020202020204" pitchFamily="34" charset="0"/>
                  <a:ea typeface="TT Rounds Condensed Bold"/>
                  <a:cs typeface="TT Rounds Condensed Bold"/>
                  <a:sym typeface="TT Rounds Condensed Bold"/>
                </a:rPr>
                <a:t>INTRODUÇÃO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8072792" y="27182183"/>
            <a:ext cx="13145850" cy="1350423"/>
            <a:chOff x="0" y="0"/>
            <a:chExt cx="17527800" cy="1800564"/>
          </a:xfrm>
          <a:solidFill>
            <a:srgbClr val="042748"/>
          </a:solidFill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7527800" cy="1714664"/>
              <a:chOff x="0" y="0"/>
              <a:chExt cx="17526127" cy="1714500"/>
            </a:xfrm>
            <a:grpFill/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7526127" cy="1714500"/>
              </a:xfrm>
              <a:custGeom>
                <a:avLst/>
                <a:gdLst/>
                <a:ahLst/>
                <a:cxnLst/>
                <a:rect l="l" t="t" r="r" b="b"/>
                <a:pathLst>
                  <a:path w="17526127" h="1714500">
                    <a:moveTo>
                      <a:pt x="0" y="285750"/>
                    </a:moveTo>
                    <a:cubicBezTo>
                      <a:pt x="0" y="127889"/>
                      <a:pt x="127889" y="0"/>
                      <a:pt x="285750" y="0"/>
                    </a:cubicBezTo>
                    <a:lnTo>
                      <a:pt x="17240377" y="0"/>
                    </a:lnTo>
                    <a:cubicBezTo>
                      <a:pt x="17398239" y="0"/>
                      <a:pt x="17526127" y="127889"/>
                      <a:pt x="17526127" y="285750"/>
                    </a:cubicBezTo>
                    <a:lnTo>
                      <a:pt x="17526127" y="1428750"/>
                    </a:lnTo>
                    <a:cubicBezTo>
                      <a:pt x="17526127" y="1586611"/>
                      <a:pt x="17398239" y="1714500"/>
                      <a:pt x="17240377" y="1714500"/>
                    </a:cubicBezTo>
                    <a:lnTo>
                      <a:pt x="285750" y="1714500"/>
                    </a:lnTo>
                    <a:cubicBezTo>
                      <a:pt x="127889" y="1714500"/>
                      <a:pt x="0" y="1586611"/>
                      <a:pt x="0" y="1428750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67740" y="48689"/>
              <a:ext cx="17392317" cy="1598247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71"/>
                </a:lnSpc>
              </a:pPr>
              <a:r>
                <a:rPr lang="en-US" sz="7143" b="1" spc="66">
                  <a:solidFill>
                    <a:srgbClr val="F2F2F2"/>
                  </a:solidFill>
                  <a:latin typeface="TT Rounds Condensed Bold"/>
                  <a:ea typeface="TT Rounds Condensed Bold"/>
                  <a:cs typeface="TT Rounds Condensed Bold"/>
                  <a:sym typeface="TT Rounds Condensed Bold"/>
                </a:rPr>
                <a:t>PARCIAL RESULTS</a:t>
              </a: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0" y="0"/>
              <a:ext cx="17527800" cy="1800564"/>
              <a:chOff x="0" y="0"/>
              <a:chExt cx="17526127" cy="1800392"/>
            </a:xfrm>
            <a:grpFill/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7526127" cy="1800408"/>
              </a:xfrm>
              <a:custGeom>
                <a:avLst/>
                <a:gdLst/>
                <a:ahLst/>
                <a:cxnLst/>
                <a:rect l="l" t="t" r="r" b="b"/>
                <a:pathLst>
                  <a:path w="17526127" h="1800408">
                    <a:moveTo>
                      <a:pt x="0" y="300030"/>
                    </a:moveTo>
                    <a:cubicBezTo>
                      <a:pt x="0" y="134337"/>
                      <a:pt x="127889" y="0"/>
                      <a:pt x="285750" y="0"/>
                    </a:cubicBezTo>
                    <a:lnTo>
                      <a:pt x="17240377" y="0"/>
                    </a:lnTo>
                    <a:cubicBezTo>
                      <a:pt x="17398239" y="0"/>
                      <a:pt x="17526127" y="134337"/>
                      <a:pt x="17526127" y="300030"/>
                    </a:cubicBezTo>
                    <a:lnTo>
                      <a:pt x="17526127" y="1500376"/>
                    </a:lnTo>
                    <a:cubicBezTo>
                      <a:pt x="17526127" y="1666182"/>
                      <a:pt x="17398239" y="1800408"/>
                      <a:pt x="17240377" y="1800408"/>
                    </a:cubicBezTo>
                    <a:lnTo>
                      <a:pt x="285750" y="1800408"/>
                    </a:lnTo>
                    <a:cubicBezTo>
                      <a:pt x="127889" y="1800408"/>
                      <a:pt x="0" y="1666070"/>
                      <a:pt x="0" y="1500376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67740" y="275477"/>
              <a:ext cx="17392317" cy="145736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71"/>
                </a:lnSpc>
              </a:pPr>
              <a:r>
                <a:rPr lang="en-US" sz="7200" b="1" spc="66" dirty="0">
                  <a:solidFill>
                    <a:srgbClr val="F2F2F2"/>
                  </a:solidFill>
                  <a:latin typeface="Aptos ExtraBold" panose="020B0004020202020204" pitchFamily="34" charset="0"/>
                  <a:ea typeface="TT Rounds Condensed Bold"/>
                  <a:cs typeface="TT Rounds Condensed Bold"/>
                  <a:sym typeface="TT Rounds Condensed Bold"/>
                </a:rPr>
                <a:t>CONCLUSÕES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119178" y="17632236"/>
            <a:ext cx="13081977" cy="1568201"/>
            <a:chOff x="0" y="0"/>
            <a:chExt cx="17442636" cy="2090935"/>
          </a:xfrm>
          <a:solidFill>
            <a:srgbClr val="042748"/>
          </a:solidFill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7442636" cy="2090935"/>
              <a:chOff x="0" y="0"/>
              <a:chExt cx="16910607" cy="2027158"/>
            </a:xfrm>
            <a:grpFill/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6910608" cy="2027174"/>
              </a:xfrm>
              <a:custGeom>
                <a:avLst/>
                <a:gdLst/>
                <a:ahLst/>
                <a:cxnLst/>
                <a:rect l="l" t="t" r="r" b="b"/>
                <a:pathLst>
                  <a:path w="16910608" h="2027174">
                    <a:moveTo>
                      <a:pt x="0" y="337820"/>
                    </a:moveTo>
                    <a:cubicBezTo>
                      <a:pt x="0" y="151257"/>
                      <a:pt x="123398" y="0"/>
                      <a:pt x="275714" y="0"/>
                    </a:cubicBezTo>
                    <a:lnTo>
                      <a:pt x="16634893" y="0"/>
                    </a:lnTo>
                    <a:cubicBezTo>
                      <a:pt x="16787211" y="0"/>
                      <a:pt x="16910608" y="151257"/>
                      <a:pt x="16910608" y="337820"/>
                    </a:cubicBezTo>
                    <a:lnTo>
                      <a:pt x="16910608" y="1689354"/>
                    </a:lnTo>
                    <a:cubicBezTo>
                      <a:pt x="16910608" y="1876044"/>
                      <a:pt x="16787211" y="2027174"/>
                      <a:pt x="16634893" y="2027174"/>
                    </a:cubicBezTo>
                    <a:lnTo>
                      <a:pt x="275714" y="2027174"/>
                    </a:lnTo>
                    <a:cubicBezTo>
                      <a:pt x="123398" y="2027174"/>
                      <a:pt x="0" y="1875917"/>
                      <a:pt x="0" y="1689354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266259" y="284415"/>
              <a:ext cx="17108964" cy="1469463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40"/>
                </a:lnSpc>
              </a:pPr>
              <a:r>
                <a:rPr lang="en-US" sz="7200" b="1" spc="68" dirty="0">
                  <a:solidFill>
                    <a:srgbClr val="F2F2F2"/>
                  </a:solidFill>
                  <a:latin typeface="Aptos ExtraBold" panose="020B0004020202020204" pitchFamily="34" charset="0"/>
                  <a:ea typeface="TT Rounds Condensed Bold"/>
                  <a:cs typeface="TT Rounds Condensed Bold"/>
                  <a:sym typeface="TT Rounds Condensed Bold"/>
                </a:rPr>
                <a:t>OBJETIVOS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04499" y="22617694"/>
            <a:ext cx="13196657" cy="1526390"/>
            <a:chOff x="0" y="0"/>
            <a:chExt cx="17526127" cy="2027158"/>
          </a:xfrm>
          <a:solidFill>
            <a:srgbClr val="042748"/>
          </a:solidFill>
        </p:grpSpPr>
        <p:sp>
          <p:nvSpPr>
            <p:cNvPr id="21" name="Freeform 21"/>
            <p:cNvSpPr/>
            <p:nvPr/>
          </p:nvSpPr>
          <p:spPr>
            <a:xfrm>
              <a:off x="0" y="0"/>
              <a:ext cx="17526127" cy="2027174"/>
            </a:xfrm>
            <a:custGeom>
              <a:avLst/>
              <a:gdLst/>
              <a:ahLst/>
              <a:cxnLst/>
              <a:rect l="l" t="t" r="r" b="b"/>
              <a:pathLst>
                <a:path w="17526127" h="2027174">
                  <a:moveTo>
                    <a:pt x="0" y="337820"/>
                  </a:moveTo>
                  <a:cubicBezTo>
                    <a:pt x="0" y="151257"/>
                    <a:pt x="127889" y="0"/>
                    <a:pt x="285750" y="0"/>
                  </a:cubicBezTo>
                  <a:lnTo>
                    <a:pt x="17240377" y="0"/>
                  </a:lnTo>
                  <a:cubicBezTo>
                    <a:pt x="17398239" y="0"/>
                    <a:pt x="17526127" y="151257"/>
                    <a:pt x="17526127" y="337820"/>
                  </a:cubicBezTo>
                  <a:lnTo>
                    <a:pt x="17526127" y="1689354"/>
                  </a:lnTo>
                  <a:cubicBezTo>
                    <a:pt x="17526127" y="1876044"/>
                    <a:pt x="17398239" y="2027174"/>
                    <a:pt x="17240377" y="2027174"/>
                  </a:cubicBezTo>
                  <a:lnTo>
                    <a:pt x="285750" y="2027174"/>
                  </a:lnTo>
                  <a:cubicBezTo>
                    <a:pt x="127889" y="2027174"/>
                    <a:pt x="0" y="1875917"/>
                    <a:pt x="0" y="1689354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8072792" y="32431555"/>
            <a:ext cx="13145850" cy="1520514"/>
            <a:chOff x="0" y="0"/>
            <a:chExt cx="17527800" cy="2027352"/>
          </a:xfrm>
          <a:solidFill>
            <a:srgbClr val="042748"/>
          </a:solidFill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7527800" cy="2027352"/>
              <a:chOff x="0" y="0"/>
              <a:chExt cx="17526127" cy="2027158"/>
            </a:xfrm>
            <a:grpFill/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7526127" cy="2027174"/>
              </a:xfrm>
              <a:custGeom>
                <a:avLst/>
                <a:gdLst/>
                <a:ahLst/>
                <a:cxnLst/>
                <a:rect l="l" t="t" r="r" b="b"/>
                <a:pathLst>
                  <a:path w="17526127" h="2027174">
                    <a:moveTo>
                      <a:pt x="0" y="337820"/>
                    </a:moveTo>
                    <a:cubicBezTo>
                      <a:pt x="0" y="151257"/>
                      <a:pt x="127889" y="0"/>
                      <a:pt x="285750" y="0"/>
                    </a:cubicBezTo>
                    <a:lnTo>
                      <a:pt x="17240377" y="0"/>
                    </a:lnTo>
                    <a:cubicBezTo>
                      <a:pt x="17398239" y="0"/>
                      <a:pt x="17526127" y="151257"/>
                      <a:pt x="17526127" y="337820"/>
                    </a:cubicBezTo>
                    <a:lnTo>
                      <a:pt x="17526127" y="1689354"/>
                    </a:lnTo>
                    <a:cubicBezTo>
                      <a:pt x="17526127" y="1876044"/>
                      <a:pt x="17398239" y="2027174"/>
                      <a:pt x="17240377" y="2027174"/>
                    </a:cubicBezTo>
                    <a:lnTo>
                      <a:pt x="285750" y="2027174"/>
                    </a:lnTo>
                    <a:cubicBezTo>
                      <a:pt x="127889" y="2027174"/>
                      <a:pt x="0" y="1875917"/>
                      <a:pt x="0" y="1689354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2480775" y="395080"/>
              <a:ext cx="12430767" cy="145736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71"/>
                </a:lnSpc>
              </a:pPr>
              <a:r>
                <a:rPr lang="en-US" sz="7200" b="1" spc="66" dirty="0">
                  <a:solidFill>
                    <a:srgbClr val="F2F2F2"/>
                  </a:solidFill>
                  <a:latin typeface="Aptos ExtraBold" panose="020B0004020202020204" pitchFamily="34" charset="0"/>
                  <a:ea typeface="TT Rounds Condensed Bold"/>
                  <a:cs typeface="TT Rounds Condensed Bold"/>
                  <a:sym typeface="TT Rounds Condensed Bold"/>
                </a:rPr>
                <a:t>REFERÊNCIAS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7899313" y="10602476"/>
            <a:ext cx="13196657" cy="1526390"/>
            <a:chOff x="0" y="0"/>
            <a:chExt cx="17526127" cy="2027158"/>
          </a:xfrm>
          <a:solidFill>
            <a:srgbClr val="042748"/>
          </a:solidFill>
        </p:grpSpPr>
        <p:sp>
          <p:nvSpPr>
            <p:cNvPr id="28" name="Freeform 28"/>
            <p:cNvSpPr/>
            <p:nvPr/>
          </p:nvSpPr>
          <p:spPr>
            <a:xfrm>
              <a:off x="0" y="0"/>
              <a:ext cx="17526127" cy="2027174"/>
            </a:xfrm>
            <a:custGeom>
              <a:avLst/>
              <a:gdLst/>
              <a:ahLst/>
              <a:cxnLst/>
              <a:rect l="l" t="t" r="r" b="b"/>
              <a:pathLst>
                <a:path w="17526127" h="2027174">
                  <a:moveTo>
                    <a:pt x="0" y="337820"/>
                  </a:moveTo>
                  <a:cubicBezTo>
                    <a:pt x="0" y="151257"/>
                    <a:pt x="127889" y="0"/>
                    <a:pt x="285750" y="0"/>
                  </a:cubicBezTo>
                  <a:lnTo>
                    <a:pt x="17240377" y="0"/>
                  </a:lnTo>
                  <a:cubicBezTo>
                    <a:pt x="17398239" y="0"/>
                    <a:pt x="17526127" y="151257"/>
                    <a:pt x="17526127" y="337820"/>
                  </a:cubicBezTo>
                  <a:lnTo>
                    <a:pt x="17526127" y="1689354"/>
                  </a:lnTo>
                  <a:cubicBezTo>
                    <a:pt x="17526127" y="1876044"/>
                    <a:pt x="17398239" y="2027174"/>
                    <a:pt x="17240377" y="2027174"/>
                  </a:cubicBezTo>
                  <a:lnTo>
                    <a:pt x="285750" y="2027174"/>
                  </a:lnTo>
                  <a:cubicBezTo>
                    <a:pt x="127889" y="2027174"/>
                    <a:pt x="0" y="1875917"/>
                    <a:pt x="0" y="1689354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t-BR" dirty="0">
                <a:latin typeface="Aptos ExtraBold" panose="020B0004020202020204" pitchFamily="34" charset="0"/>
              </a:endParaRP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18124328" y="34304493"/>
            <a:ext cx="13094314" cy="320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en-US" sz="4200" spc="37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XXXXXXXXXXXXXXXXXXXXXXXXXXXXXXXXXXXXXXXXXXXXXXXXXXXXXXXXXXXXXXXXXXXXXXXXXXXXXXXXXXXXXXXXXXXXXXXXXXXXXXXXXXXXXXXXXXXXXXXXXXXXXXXXXXXXXXXXXXXXXXXXXXXXXXXXXXXXXXXXXXXXXXXXXXXXXXX</a:t>
            </a:r>
          </a:p>
          <a:p>
            <a:pPr algn="just">
              <a:lnSpc>
                <a:spcPts val="5040"/>
              </a:lnSpc>
              <a:spcBef>
                <a:spcPct val="0"/>
              </a:spcBef>
            </a:pPr>
            <a:endParaRPr lang="en-US" sz="4200" spc="37">
              <a:solidFill>
                <a:srgbClr val="000000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</p:txBody>
      </p:sp>
      <p:grpSp>
        <p:nvGrpSpPr>
          <p:cNvPr id="30" name="Group 30"/>
          <p:cNvGrpSpPr/>
          <p:nvPr/>
        </p:nvGrpSpPr>
        <p:grpSpPr>
          <a:xfrm>
            <a:off x="18072792" y="37477728"/>
            <a:ext cx="13145850" cy="1520514"/>
            <a:chOff x="0" y="0"/>
            <a:chExt cx="17527800" cy="2027352"/>
          </a:xfrm>
          <a:solidFill>
            <a:srgbClr val="042748"/>
          </a:solidFill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17527800" cy="2027352"/>
              <a:chOff x="0" y="0"/>
              <a:chExt cx="17526127" cy="2027158"/>
            </a:xfrm>
            <a:grpFill/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17526127" cy="2027174"/>
              </a:xfrm>
              <a:custGeom>
                <a:avLst/>
                <a:gdLst/>
                <a:ahLst/>
                <a:cxnLst/>
                <a:rect l="l" t="t" r="r" b="b"/>
                <a:pathLst>
                  <a:path w="17526127" h="2027174">
                    <a:moveTo>
                      <a:pt x="0" y="337820"/>
                    </a:moveTo>
                    <a:cubicBezTo>
                      <a:pt x="0" y="151257"/>
                      <a:pt x="127889" y="0"/>
                      <a:pt x="285750" y="0"/>
                    </a:cubicBezTo>
                    <a:lnTo>
                      <a:pt x="17240377" y="0"/>
                    </a:lnTo>
                    <a:cubicBezTo>
                      <a:pt x="17398239" y="0"/>
                      <a:pt x="17526127" y="151257"/>
                      <a:pt x="17526127" y="337820"/>
                    </a:cubicBezTo>
                    <a:lnTo>
                      <a:pt x="17526127" y="1689354"/>
                    </a:lnTo>
                    <a:cubicBezTo>
                      <a:pt x="17526127" y="1876044"/>
                      <a:pt x="17398239" y="2027174"/>
                      <a:pt x="17240377" y="2027174"/>
                    </a:cubicBezTo>
                    <a:lnTo>
                      <a:pt x="285750" y="2027174"/>
                    </a:lnTo>
                    <a:cubicBezTo>
                      <a:pt x="127889" y="2027174"/>
                      <a:pt x="0" y="1875917"/>
                      <a:pt x="0" y="1689354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2480775" y="395080"/>
              <a:ext cx="12430767" cy="145736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71"/>
                </a:lnSpc>
              </a:pPr>
              <a:r>
                <a:rPr lang="en-US" sz="7200" b="1" spc="66" dirty="0">
                  <a:solidFill>
                    <a:srgbClr val="F2F2F2"/>
                  </a:solidFill>
                  <a:latin typeface="Aptos ExtraBold" panose="020B0004020202020204" pitchFamily="34" charset="0"/>
                  <a:ea typeface="TT Rounds Condensed Bold"/>
                  <a:cs typeface="TT Rounds Condensed Bold"/>
                  <a:sym typeface="TT Rounds Condensed Bold"/>
                </a:rPr>
                <a:t>AGRADECIMENTOS</a:t>
              </a:r>
            </a:p>
          </p:txBody>
        </p:sp>
      </p:grpSp>
      <p:sp>
        <p:nvSpPr>
          <p:cNvPr id="34" name="Freeform 34"/>
          <p:cNvSpPr/>
          <p:nvPr/>
        </p:nvSpPr>
        <p:spPr>
          <a:xfrm>
            <a:off x="21137104" y="15469592"/>
            <a:ext cx="6773342" cy="6721492"/>
          </a:xfrm>
          <a:custGeom>
            <a:avLst/>
            <a:gdLst/>
            <a:ahLst/>
            <a:cxnLst/>
            <a:rect l="l" t="t" r="r" b="b"/>
            <a:pathLst>
              <a:path w="6773342" h="6721492">
                <a:moveTo>
                  <a:pt x="0" y="0"/>
                </a:moveTo>
                <a:lnTo>
                  <a:pt x="6773342" y="0"/>
                </a:lnTo>
                <a:lnTo>
                  <a:pt x="6773342" y="6721491"/>
                </a:lnTo>
                <a:lnTo>
                  <a:pt x="0" y="67214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9896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5" name="TextBox 35"/>
          <p:cNvSpPr txBox="1"/>
          <p:nvPr/>
        </p:nvSpPr>
        <p:spPr>
          <a:xfrm>
            <a:off x="1106842" y="22828425"/>
            <a:ext cx="13044238" cy="1095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71"/>
              </a:lnSpc>
            </a:pPr>
            <a:r>
              <a:rPr lang="en-US" sz="7200" b="1" spc="66" dirty="0">
                <a:solidFill>
                  <a:srgbClr val="F2F2F2"/>
                </a:solidFill>
                <a:latin typeface="Aptos ExtraBold" panose="020B0004020202020204" pitchFamily="34" charset="0"/>
                <a:ea typeface="TT Rounds Condensed Bold"/>
                <a:cs typeface="TT Rounds Condensed Bold"/>
                <a:sym typeface="TT Rounds Condensed Bold"/>
              </a:rPr>
              <a:t>MÉTODOS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42021" y="7882046"/>
            <a:ext cx="30511118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000" spc="36" dirty="0">
                <a:solidFill>
                  <a:srgbClr val="000000"/>
                </a:solidFill>
                <a:latin typeface="Aptos Display" panose="020B0004020202020204" pitchFamily="34" charset="0"/>
                <a:ea typeface="TT Rounds Condensed"/>
                <a:cs typeface="TT Rounds Condensed"/>
                <a:sym typeface="TT Rounds Condensed"/>
              </a:rPr>
              <a:t>1 </a:t>
            </a:r>
            <a:r>
              <a:rPr lang="en-US" sz="4000" spc="36" dirty="0" err="1">
                <a:solidFill>
                  <a:srgbClr val="000000"/>
                </a:solidFill>
                <a:latin typeface="Aptos Display" panose="020B0004020202020204" pitchFamily="34" charset="0"/>
                <a:ea typeface="TT Rounds Condensed"/>
                <a:cs typeface="TT Rounds Condensed"/>
                <a:sym typeface="TT Rounds Condensed"/>
              </a:rPr>
              <a:t>Universidade</a:t>
            </a:r>
            <a:r>
              <a:rPr lang="en-US" sz="4000" spc="36" dirty="0">
                <a:solidFill>
                  <a:srgbClr val="000000"/>
                </a:solidFill>
                <a:latin typeface="Aptos Display" panose="020B0004020202020204" pitchFamily="34" charset="0"/>
                <a:ea typeface="TT Rounds Condensed"/>
                <a:cs typeface="TT Rounds Condensed"/>
                <a:sym typeface="TT Rounds Condensed"/>
              </a:rPr>
              <a:t> Federal de Sergipe, Departamento de </a:t>
            </a:r>
            <a:r>
              <a:rPr lang="en-US" sz="4000" spc="36" dirty="0" err="1">
                <a:solidFill>
                  <a:srgbClr val="000000"/>
                </a:solidFill>
                <a:latin typeface="Aptos Display" panose="020B0004020202020204" pitchFamily="34" charset="0"/>
                <a:ea typeface="TT Rounds Condensed"/>
                <a:cs typeface="TT Rounds Condensed"/>
                <a:sym typeface="TT Rounds Condensed"/>
              </a:rPr>
              <a:t>Educação</a:t>
            </a:r>
            <a:r>
              <a:rPr lang="en-US" sz="4000" spc="36" dirty="0">
                <a:solidFill>
                  <a:srgbClr val="000000"/>
                </a:solidFill>
                <a:latin typeface="Aptos Display" panose="020B0004020202020204" pitchFamily="34" charset="0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4000" spc="36" dirty="0" err="1">
                <a:solidFill>
                  <a:srgbClr val="000000"/>
                </a:solidFill>
                <a:latin typeface="Aptos Display" panose="020B0004020202020204" pitchFamily="34" charset="0"/>
                <a:ea typeface="TT Rounds Condensed"/>
                <a:cs typeface="TT Rounds Condensed"/>
                <a:sym typeface="TT Rounds Condensed"/>
              </a:rPr>
              <a:t>Física</a:t>
            </a:r>
            <a:r>
              <a:rPr lang="en-US" sz="4000" spc="36" dirty="0">
                <a:solidFill>
                  <a:srgbClr val="000000"/>
                </a:solidFill>
                <a:latin typeface="Aptos Display" panose="020B0004020202020204" pitchFamily="34" charset="0"/>
                <a:ea typeface="TT Rounds Condensed"/>
                <a:cs typeface="TT Rounds Condensed"/>
                <a:sym typeface="TT Rounds Condensed"/>
              </a:rPr>
              <a:t>, São Cristóvão, Sergipe, </a:t>
            </a:r>
            <a:r>
              <a:rPr lang="en-US" sz="4000" spc="36" dirty="0" err="1">
                <a:solidFill>
                  <a:srgbClr val="000000"/>
                </a:solidFill>
                <a:latin typeface="Aptos Display" panose="020B0004020202020204" pitchFamily="34" charset="0"/>
                <a:ea typeface="TT Rounds Condensed"/>
                <a:cs typeface="TT Rounds Condensed"/>
                <a:sym typeface="TT Rounds Condensed"/>
              </a:rPr>
              <a:t>Brasil</a:t>
            </a:r>
            <a:r>
              <a:rPr lang="en-US" sz="4000" spc="36" dirty="0">
                <a:solidFill>
                  <a:srgbClr val="000000"/>
                </a:solidFill>
                <a:latin typeface="Aptos Display" panose="020B0004020202020204" pitchFamily="34" charset="0"/>
                <a:ea typeface="TT Rounds Condensed"/>
                <a:cs typeface="TT Rounds Condensed"/>
                <a:sym typeface="TT Rounds Condensed"/>
              </a:rPr>
              <a:t>; 2 UNINASSAU, Departamento de </a:t>
            </a:r>
            <a:r>
              <a:rPr lang="en-US" sz="4000" spc="36" dirty="0" err="1">
                <a:solidFill>
                  <a:srgbClr val="000000"/>
                </a:solidFill>
                <a:latin typeface="Aptos Display" panose="020B0004020202020204" pitchFamily="34" charset="0"/>
                <a:ea typeface="TT Rounds Condensed"/>
                <a:cs typeface="TT Rounds Condensed"/>
                <a:sym typeface="TT Rounds Condensed"/>
              </a:rPr>
              <a:t>Educação</a:t>
            </a:r>
            <a:r>
              <a:rPr lang="en-US" sz="4000" spc="36" dirty="0">
                <a:solidFill>
                  <a:srgbClr val="000000"/>
                </a:solidFill>
                <a:latin typeface="Aptos Display" panose="020B0004020202020204" pitchFamily="34" charset="0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4000" spc="36" dirty="0" err="1">
                <a:solidFill>
                  <a:srgbClr val="000000"/>
                </a:solidFill>
                <a:latin typeface="Aptos Display" panose="020B0004020202020204" pitchFamily="34" charset="0"/>
                <a:ea typeface="TT Rounds Condensed"/>
                <a:cs typeface="TT Rounds Condensed"/>
                <a:sym typeface="TT Rounds Condensed"/>
              </a:rPr>
              <a:t>Física</a:t>
            </a:r>
            <a:r>
              <a:rPr lang="en-US" sz="4000" spc="36" dirty="0">
                <a:solidFill>
                  <a:srgbClr val="000000"/>
                </a:solidFill>
                <a:latin typeface="Aptos Display" panose="020B0004020202020204" pitchFamily="34" charset="0"/>
                <a:ea typeface="TT Rounds Condensed"/>
                <a:cs typeface="TT Rounds Condensed"/>
                <a:sym typeface="TT Rounds Condensed"/>
              </a:rPr>
              <a:t>, Aracaju, Sergipe, </a:t>
            </a:r>
            <a:r>
              <a:rPr lang="en-US" sz="4000" spc="36" dirty="0" err="1">
                <a:solidFill>
                  <a:srgbClr val="000000"/>
                </a:solidFill>
                <a:latin typeface="Aptos Display" panose="020B0004020202020204" pitchFamily="34" charset="0"/>
                <a:ea typeface="TT Rounds Condensed"/>
                <a:cs typeface="TT Rounds Condensed"/>
                <a:sym typeface="TT Rounds Condensed"/>
              </a:rPr>
              <a:t>Brasil</a:t>
            </a:r>
            <a:endParaRPr lang="en-US" sz="4000" spc="36" dirty="0">
              <a:solidFill>
                <a:srgbClr val="000000"/>
              </a:solidFill>
              <a:latin typeface="Aptos Display" panose="020B0004020202020204" pitchFamily="34" charset="0"/>
              <a:ea typeface="TT Rounds Condensed"/>
              <a:cs typeface="TT Rounds Condensed"/>
              <a:sym typeface="TT Rounds Condensed"/>
            </a:endParaRPr>
          </a:p>
          <a:p>
            <a:pPr algn="ctr">
              <a:lnSpc>
                <a:spcPts val="4800"/>
              </a:lnSpc>
            </a:pPr>
            <a:r>
              <a:rPr lang="en-US" sz="4000" spc="36" dirty="0">
                <a:solidFill>
                  <a:srgbClr val="000000"/>
                </a:solidFill>
                <a:latin typeface="Aptos Display" panose="020B0004020202020204" pitchFamily="34" charset="0"/>
                <a:ea typeface="TT Rounds Condensed"/>
                <a:cs typeface="TT Rounds Condensed"/>
                <a:sym typeface="TT Rounds Condensed"/>
              </a:rPr>
              <a:t>E-mail: mariajose@gmail.com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43291" y="5216054"/>
            <a:ext cx="30511118" cy="1006173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algn="ctr">
              <a:lnSpc>
                <a:spcPts val="7999"/>
              </a:lnSpc>
            </a:pPr>
            <a:r>
              <a:rPr lang="en-US" sz="6666" b="1" spc="59" dirty="0">
                <a:solidFill>
                  <a:srgbClr val="000000"/>
                </a:solidFill>
                <a:latin typeface="Aptos ExtraBold" panose="020F0502020204030204" pitchFamily="34" charset="0"/>
                <a:ea typeface="TT Rounds Condensed Bold"/>
                <a:cs typeface="TT Rounds Condensed Bold"/>
                <a:sym typeface="TT Rounds Condensed Bold"/>
              </a:rPr>
              <a:t>TÍTULO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943291" y="6635067"/>
            <a:ext cx="30511118" cy="8341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91"/>
              </a:lnSpc>
              <a:spcBef>
                <a:spcPct val="0"/>
              </a:spcBef>
            </a:pPr>
            <a:r>
              <a:rPr lang="en-US" sz="4800" spc="53" dirty="0">
                <a:solidFill>
                  <a:srgbClr val="000000"/>
                </a:solidFill>
                <a:latin typeface="Aptos SemiBold" panose="020B0004020202020204" pitchFamily="34" charset="0"/>
                <a:ea typeface="TT Rounds Condensed"/>
                <a:cs typeface="TT Rounds Condensed"/>
                <a:sym typeface="TT Rounds Condensed"/>
              </a:rPr>
              <a:t> Maria João Silva¹; José João Souza²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299190" y="12356972"/>
            <a:ext cx="12901965" cy="4477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  <a:spcBef>
                <a:spcPct val="0"/>
              </a:spcBef>
            </a:pPr>
            <a:r>
              <a:rPr lang="en-US" sz="4200" spc="38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299190" y="19571912"/>
            <a:ext cx="12901965" cy="2562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  <a:spcBef>
                <a:spcPct val="0"/>
              </a:spcBef>
            </a:pPr>
            <a:r>
              <a:rPr lang="en-US" sz="4200" spc="38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165276" y="23914303"/>
            <a:ext cx="13094314" cy="15327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endParaRPr/>
          </a:p>
          <a:p>
            <a:pPr algn="just">
              <a:lnSpc>
                <a:spcPts val="5040"/>
              </a:lnSpc>
            </a:pPr>
            <a:r>
              <a:rPr lang="en-US" sz="4200" spc="37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algn="just">
              <a:lnSpc>
                <a:spcPts val="5040"/>
              </a:lnSpc>
            </a:pPr>
            <a:endParaRPr lang="en-US" sz="4200" spc="37">
              <a:solidFill>
                <a:srgbClr val="000000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  <a:p>
            <a:pPr algn="just">
              <a:lnSpc>
                <a:spcPts val="5040"/>
              </a:lnSpc>
              <a:spcBef>
                <a:spcPct val="0"/>
              </a:spcBef>
            </a:pPr>
            <a:endParaRPr lang="en-US" sz="4200" spc="37">
              <a:solidFill>
                <a:srgbClr val="000000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18124328" y="28875506"/>
            <a:ext cx="13094314" cy="320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en-US" sz="4200" spc="37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XXXXXXXXXXXXXXXXXXXXXXXXXXXXXXXXXXXXXXXXXXXXXXXXXXXXXXXXXXXXXXXXXXXXXXXXXXXXXXXXXXXXXXXXXXXXXXXXXXXXXXXXXXXXXXXXXXXXXXXXXXXXXXXXXXXXXXXXXXXXXXXXXXXXXXXXXXXXXXXXXXXXXXXXXXXXXXX</a:t>
            </a:r>
          </a:p>
          <a:p>
            <a:pPr algn="just">
              <a:lnSpc>
                <a:spcPts val="5040"/>
              </a:lnSpc>
              <a:spcBef>
                <a:spcPct val="0"/>
              </a:spcBef>
            </a:pPr>
            <a:endParaRPr lang="en-US" sz="4200" spc="37">
              <a:solidFill>
                <a:srgbClr val="000000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27910446" y="1450226"/>
            <a:ext cx="4175428" cy="13777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11"/>
              </a:lnSpc>
            </a:pPr>
            <a:r>
              <a:rPr lang="en-US" sz="8008" b="1" dirty="0">
                <a:solidFill>
                  <a:srgbClr val="FDFCFB"/>
                </a:solidFill>
                <a:latin typeface="Work Sans Bold"/>
                <a:ea typeface="Work Sans Bold"/>
                <a:cs typeface="Work Sans Bold"/>
                <a:sym typeface="Work Sans Bold"/>
              </a:rPr>
              <a:t>ID:XXX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8001656" y="10813207"/>
            <a:ext cx="13044238" cy="1095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71"/>
              </a:lnSpc>
            </a:pPr>
            <a:r>
              <a:rPr lang="en-US" sz="7200" b="1" spc="66" dirty="0">
                <a:solidFill>
                  <a:srgbClr val="F2F2F2"/>
                </a:solidFill>
                <a:latin typeface="Aptos ExtraBold" panose="020B0004020202020204" pitchFamily="34" charset="0"/>
                <a:ea typeface="TT Rounds Condensed Bold"/>
                <a:cs typeface="TT Rounds Condensed Bold"/>
                <a:sym typeface="TT Rounds Condensed Bold"/>
              </a:rPr>
              <a:t>RESULTADOS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8194005" y="12471766"/>
            <a:ext cx="12901965" cy="2562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  <a:spcBef>
                <a:spcPct val="0"/>
              </a:spcBef>
            </a:pPr>
            <a:r>
              <a:rPr lang="en-US" sz="4200" spc="38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8124328" y="39350667"/>
            <a:ext cx="13094314" cy="320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en-US" sz="4200" spc="37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XXXXXXXXXXXXXXXXXXXXXXXXXXXXXXXXXXXXXXXXXXXXXXXXXXXXXXXXXXXXXXXXXXXXXXXXXXXXXXXXXXXXXXXXXXXXXXXXXXXXXXXXXXXXXXXXXXXXXXXXXXXXXXXXXXXXXXXXXXXXXXXXXXXXXXXXXXXXXXXXXXXXXXXXXXXXXXX</a:t>
            </a:r>
          </a:p>
          <a:p>
            <a:pPr algn="just">
              <a:lnSpc>
                <a:spcPts val="5040"/>
              </a:lnSpc>
              <a:spcBef>
                <a:spcPct val="0"/>
              </a:spcBef>
            </a:pPr>
            <a:endParaRPr lang="en-US" sz="4200" spc="37">
              <a:solidFill>
                <a:srgbClr val="000000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8316677" y="22289072"/>
            <a:ext cx="12901965" cy="64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  <a:spcBef>
                <a:spcPct val="0"/>
              </a:spcBef>
            </a:pPr>
            <a:r>
              <a:rPr lang="en-US" sz="4200" spc="38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Figura 1. XXXXXXXXX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8316677" y="23914303"/>
            <a:ext cx="12901965" cy="2562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  <a:spcBef>
                <a:spcPct val="0"/>
              </a:spcBef>
            </a:pPr>
            <a:r>
              <a:rPr lang="en-US" sz="4200" spc="38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XXXXXXXXXXXXXXXXXXXXXXXXXXXXXXXXXXXXXXXXXXXXXXXXXXXXXXXXXXXXXXXXXXXXXXXXXXXXXXXXXXXXXXXXXXXXXXXXXXXXXXXXXXXXXXXXXXXXXXXXXXXXXXXXXXXXXXXXXXXXXXXXXXXXXXXXXXXXXXXXXXXXXXXXXXXXXXX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71</Words>
  <Application>Microsoft Office PowerPoint</Application>
  <PresentationFormat>Personalizar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Aptos SemiBold</vt:lpstr>
      <vt:lpstr>Arial</vt:lpstr>
      <vt:lpstr>Aptos Display</vt:lpstr>
      <vt:lpstr>TT Rounds Condensed Bold</vt:lpstr>
      <vt:lpstr>Aptos ExtraBold</vt:lpstr>
      <vt:lpstr>Work Sans Bold</vt:lpstr>
      <vt:lpstr>TT Rounds Condensed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Banner SIPAFCS</dc:title>
  <cp:lastModifiedBy>João Melo</cp:lastModifiedBy>
  <cp:revision>2</cp:revision>
  <dcterms:created xsi:type="dcterms:W3CDTF">2006-08-16T00:00:00Z</dcterms:created>
  <dcterms:modified xsi:type="dcterms:W3CDTF">2025-07-04T22:32:47Z</dcterms:modified>
  <dc:identifier>DAGqinDs3fg</dc:identifier>
</cp:coreProperties>
</file>