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32397700" cy="43192700"/>
  <p:notesSz cx="6858000" cy="9144000"/>
  <p:embeddedFontLst>
    <p:embeddedFont>
      <p:font typeface="League Gothic" panose="020B0604020202020204" charset="0"/>
      <p:regular r:id="rId3"/>
    </p:embeddedFont>
    <p:embeddedFont>
      <p:font typeface="League Spartan" panose="020B0604020202020204" charset="0"/>
      <p:regular r:id="rId4"/>
    </p:embeddedFont>
    <p:embeddedFont>
      <p:font typeface="Montserrat" panose="00000500000000000000" pitchFamily="2" charset="0"/>
      <p:regular r:id="rId5"/>
    </p:embeddedFont>
    <p:embeddedFont>
      <p:font typeface="Montserrat Bold" panose="00000800000000000000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25" d="100"/>
          <a:sy n="25" d="100"/>
        </p:scale>
        <p:origin x="1200" y="-34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Grp="1" noUngrp="1" noRot="1" noMove="1" noResize="1"/>
          </p:cNvGrpSpPr>
          <p:nvPr/>
        </p:nvGrpSpPr>
        <p:grpSpPr>
          <a:xfrm rot="-5400000">
            <a:off x="12324369" y="-12324369"/>
            <a:ext cx="7751262" cy="32400000"/>
            <a:chOff x="0" y="0"/>
            <a:chExt cx="2777877" cy="11611429"/>
          </a:xfrm>
        </p:grpSpPr>
        <p:sp>
          <p:nvSpPr>
            <p:cNvPr id="3" name="Freeform 3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2777878" cy="11611428"/>
            </a:xfrm>
            <a:custGeom>
              <a:avLst/>
              <a:gdLst/>
              <a:ahLst/>
              <a:cxnLst/>
              <a:rect l="l" t="t" r="r" b="b"/>
              <a:pathLst>
                <a:path w="2777878" h="11611428">
                  <a:moveTo>
                    <a:pt x="0" y="0"/>
                  </a:moveTo>
                  <a:lnTo>
                    <a:pt x="2777878" y="0"/>
                  </a:lnTo>
                  <a:lnTo>
                    <a:pt x="2777878" y="11611428"/>
                  </a:lnTo>
                  <a:lnTo>
                    <a:pt x="0" y="11611428"/>
                  </a:lnTo>
                  <a:close/>
                </a:path>
              </a:pathLst>
            </a:custGeom>
            <a:gradFill rotWithShape="1">
              <a:gsLst>
                <a:gs pos="0">
                  <a:srgbClr val="7ADAFB">
                    <a:alpha val="100000"/>
                  </a:srgbClr>
                </a:gs>
                <a:gs pos="100000">
                  <a:srgbClr val="396EC9">
                    <a:alpha val="100000"/>
                  </a:srgbClr>
                </a:gs>
              </a:gsLst>
              <a:lin ang="5400000"/>
            </a:gra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28575"/>
              <a:ext cx="2777877" cy="11640004"/>
            </a:xfrm>
            <a:prstGeom prst="rect">
              <a:avLst/>
            </a:prstGeom>
          </p:spPr>
          <p:txBody>
            <a:bodyPr lIns="49412" tIns="49412" rIns="49412" bIns="49412" rtlCol="0" anchor="ctr"/>
            <a:lstStyle/>
            <a:p>
              <a:pPr algn="ctr">
                <a:lnSpc>
                  <a:spcPts val="2451"/>
                </a:lnSpc>
              </a:pPr>
              <a:endParaRPr/>
            </a:p>
          </p:txBody>
        </p:sp>
      </p:grpSp>
      <p:sp>
        <p:nvSpPr>
          <p:cNvPr id="5" name="Freeform 5"/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0" y="41337624"/>
            <a:ext cx="32483580" cy="1995302"/>
          </a:xfrm>
          <a:custGeom>
            <a:avLst/>
            <a:gdLst/>
            <a:ahLst/>
            <a:cxnLst/>
            <a:rect l="l" t="t" r="r" b="b"/>
            <a:pathLst>
              <a:path w="32483580" h="1995302">
                <a:moveTo>
                  <a:pt x="32483580" y="0"/>
                </a:moveTo>
                <a:lnTo>
                  <a:pt x="0" y="0"/>
                </a:lnTo>
                <a:lnTo>
                  <a:pt x="0" y="1995303"/>
                </a:lnTo>
                <a:lnTo>
                  <a:pt x="32483580" y="1995303"/>
                </a:lnTo>
                <a:lnTo>
                  <a:pt x="32483580" y="0"/>
                </a:lnTo>
                <a:close/>
              </a:path>
            </a:pathLst>
          </a:custGeom>
          <a:blipFill>
            <a:blip r:embed="rId2"/>
            <a:stretch>
              <a:fillRect l="-482" t="-286746" b="-1242981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6" name="Group 6"/>
          <p:cNvGrpSpPr>
            <a:grpSpLocks noGrp="1" noUngrp="1" noRot="1" noMove="1" noResize="1"/>
          </p:cNvGrpSpPr>
          <p:nvPr/>
        </p:nvGrpSpPr>
        <p:grpSpPr>
          <a:xfrm>
            <a:off x="2430000" y="6150302"/>
            <a:ext cx="27540000" cy="2882254"/>
            <a:chOff x="0" y="0"/>
            <a:chExt cx="3070606" cy="321376"/>
          </a:xfrm>
        </p:grpSpPr>
        <p:sp>
          <p:nvSpPr>
            <p:cNvPr id="7" name="Freeform 7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3070606" cy="321376"/>
            </a:xfrm>
            <a:custGeom>
              <a:avLst/>
              <a:gdLst/>
              <a:ahLst/>
              <a:cxnLst/>
              <a:rect l="l" t="t" r="r" b="b"/>
              <a:pathLst>
                <a:path w="3070606" h="321376">
                  <a:moveTo>
                    <a:pt x="3070606" y="3092"/>
                  </a:moveTo>
                  <a:lnTo>
                    <a:pt x="3070606" y="318283"/>
                  </a:lnTo>
                  <a:cubicBezTo>
                    <a:pt x="3070606" y="319104"/>
                    <a:pt x="3070280" y="319890"/>
                    <a:pt x="3069700" y="320470"/>
                  </a:cubicBezTo>
                  <a:cubicBezTo>
                    <a:pt x="3069120" y="321050"/>
                    <a:pt x="3068334" y="321376"/>
                    <a:pt x="3067514" y="321376"/>
                  </a:cubicBezTo>
                  <a:lnTo>
                    <a:pt x="3092" y="321376"/>
                  </a:lnTo>
                  <a:cubicBezTo>
                    <a:pt x="1384" y="321376"/>
                    <a:pt x="0" y="319991"/>
                    <a:pt x="0" y="318283"/>
                  </a:cubicBezTo>
                  <a:lnTo>
                    <a:pt x="0" y="3092"/>
                  </a:lnTo>
                  <a:cubicBezTo>
                    <a:pt x="0" y="1384"/>
                    <a:pt x="1384" y="0"/>
                    <a:pt x="3092" y="0"/>
                  </a:cubicBezTo>
                  <a:lnTo>
                    <a:pt x="3067514" y="0"/>
                  </a:lnTo>
                  <a:cubicBezTo>
                    <a:pt x="3069222" y="0"/>
                    <a:pt x="3070606" y="1384"/>
                    <a:pt x="3070606" y="3092"/>
                  </a:cubicBezTo>
                  <a:close/>
                </a:path>
              </a:pathLst>
            </a:custGeom>
            <a:solidFill>
              <a:srgbClr val="F3FE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8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47625"/>
              <a:ext cx="3070606" cy="369001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3086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72244" y="7924161"/>
            <a:ext cx="18071657" cy="5625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94"/>
              </a:lnSpc>
            </a:pPr>
            <a:r>
              <a:rPr lang="en-US" sz="3352" dirty="0">
                <a:solidFill>
                  <a:srgbClr val="396EC9"/>
                </a:solidFill>
                <a:latin typeface="Montserrat"/>
                <a:ea typeface="Montserrat"/>
                <a:cs typeface="Montserrat"/>
                <a:sym typeface="Montserrat"/>
              </a:rPr>
              <a:t>Nome 1, Nome 2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4328343" y="7924161"/>
            <a:ext cx="18071657" cy="5625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94"/>
              </a:lnSpc>
            </a:pPr>
            <a:r>
              <a:rPr lang="en-US" sz="3352" dirty="0" err="1">
                <a:solidFill>
                  <a:srgbClr val="396EC9"/>
                </a:solidFill>
                <a:latin typeface="Montserrat"/>
                <a:ea typeface="Montserrat"/>
                <a:cs typeface="Montserrat"/>
                <a:sym typeface="Montserrat"/>
              </a:rPr>
              <a:t>Instituição</a:t>
            </a:r>
            <a:endParaRPr lang="en-US" sz="3352" dirty="0">
              <a:solidFill>
                <a:srgbClr val="396EC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8815854" y="6345129"/>
            <a:ext cx="9096636" cy="16361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511"/>
              </a:lnSpc>
            </a:pPr>
            <a:r>
              <a:rPr lang="en-US" sz="9651" b="1" dirty="0" err="1">
                <a:solidFill>
                  <a:srgbClr val="396EC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Afiliação</a:t>
            </a:r>
            <a:endParaRPr lang="en-US" sz="9651" b="1" dirty="0">
              <a:solidFill>
                <a:srgbClr val="396EC9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4659755" y="6345129"/>
            <a:ext cx="9096636" cy="16361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511"/>
              </a:lnSpc>
            </a:pPr>
            <a:r>
              <a:rPr lang="en-US" sz="9651" b="1" dirty="0" err="1">
                <a:solidFill>
                  <a:srgbClr val="396EC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Autores</a:t>
            </a:r>
            <a:endParaRPr lang="en-US" sz="9651" b="1" dirty="0">
              <a:solidFill>
                <a:srgbClr val="396EC9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4709463" y="2576686"/>
            <a:ext cx="22981074" cy="1752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4293"/>
              </a:lnSpc>
            </a:pPr>
            <a:r>
              <a:rPr lang="en-US" sz="10209" dirty="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TÍTULO DO PÔSTER DE PESQUISA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403061" y="4309173"/>
            <a:ext cx="29593877" cy="8446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996"/>
              </a:lnSpc>
            </a:pPr>
            <a:r>
              <a:rPr lang="en-US" sz="4997" dirty="0" err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Subtítulo</a:t>
            </a:r>
            <a:endParaRPr lang="en-US" sz="4997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5" name="Group 15"/>
          <p:cNvGrpSpPr/>
          <p:nvPr/>
        </p:nvGrpSpPr>
        <p:grpSpPr>
          <a:xfrm>
            <a:off x="-583118" y="-506705"/>
            <a:ext cx="12605870" cy="3217479"/>
            <a:chOff x="0" y="0"/>
            <a:chExt cx="16807827" cy="4289972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4289972" cy="4289972"/>
            </a:xfrm>
            <a:custGeom>
              <a:avLst/>
              <a:gdLst/>
              <a:ahLst/>
              <a:cxnLst/>
              <a:rect l="l" t="t" r="r" b="b"/>
              <a:pathLst>
                <a:path w="4289972" h="4289972">
                  <a:moveTo>
                    <a:pt x="0" y="0"/>
                  </a:moveTo>
                  <a:lnTo>
                    <a:pt x="4289972" y="0"/>
                  </a:lnTo>
                  <a:lnTo>
                    <a:pt x="4289972" y="4289972"/>
                  </a:lnTo>
                  <a:lnTo>
                    <a:pt x="0" y="42899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7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46883" y="1089026"/>
              <a:ext cx="2396207" cy="1990049"/>
            </a:xfrm>
            <a:custGeom>
              <a:avLst/>
              <a:gdLst/>
              <a:ahLst/>
              <a:cxnLst/>
              <a:rect l="l" t="t" r="r" b="b"/>
              <a:pathLst>
                <a:path w="2396207" h="1990049">
                  <a:moveTo>
                    <a:pt x="0" y="0"/>
                  </a:moveTo>
                  <a:lnTo>
                    <a:pt x="2396206" y="0"/>
                  </a:lnTo>
                  <a:lnTo>
                    <a:pt x="2396206" y="1990048"/>
                  </a:lnTo>
                  <a:lnTo>
                    <a:pt x="0" y="19900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45268" t="-38458" r="-55894" b="-103761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18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46554" y="1238165"/>
              <a:ext cx="13561273" cy="23473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4875"/>
                </a:lnSpc>
              </a:pPr>
              <a:r>
                <a:rPr lang="en-US" sz="10625" dirty="0">
                  <a:solidFill>
                    <a:srgbClr val="396EC9"/>
                  </a:solidFill>
                  <a:latin typeface="League Gothic"/>
                  <a:ea typeface="League Gothic"/>
                  <a:cs typeface="League Gothic"/>
                  <a:sym typeface="League Gothic"/>
                </a:rPr>
                <a:t>NEUROPSICOCORPOREIDADE</a:t>
              </a:r>
            </a:p>
          </p:txBody>
        </p:sp>
        <p:sp>
          <p:nvSpPr>
            <p:cNvPr id="19" name="TextBox 19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981839" y="1067612"/>
              <a:ext cx="12590145" cy="85695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524"/>
                </a:lnSpc>
              </a:pPr>
              <a:r>
                <a:rPr lang="en-US" sz="3945" b="1" dirty="0">
                  <a:solidFill>
                    <a:srgbClr val="F3FE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I CONGRESSO INTERDISCIPLINAR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</Words>
  <Application>Microsoft Office PowerPoint</Application>
  <PresentationFormat>Personalizar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League Spartan</vt:lpstr>
      <vt:lpstr>Arial</vt:lpstr>
      <vt:lpstr>Montserrat Bold</vt:lpstr>
      <vt:lpstr>Calibri</vt:lpstr>
      <vt:lpstr>Montserrat</vt:lpstr>
      <vt:lpstr>League Gothic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Autores</dc:title>
  <dc:creator>Lane Krejcova</dc:creator>
  <cp:lastModifiedBy>Lane Krejcova</cp:lastModifiedBy>
  <cp:revision>2</cp:revision>
  <dcterms:created xsi:type="dcterms:W3CDTF">2006-08-16T00:00:00Z</dcterms:created>
  <dcterms:modified xsi:type="dcterms:W3CDTF">2026-06-08T20:17:06Z</dcterms:modified>
  <dc:identifier>DAHLutkTL6o</dc:identifier>
</cp:coreProperties>
</file>