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7"/>
  </p:notesMasterIdLst>
  <p:sldIdLst>
    <p:sldId id="256" r:id="rId6"/>
  </p:sldIdLst>
  <p:sldSz cx="32397700" cy="43192700"/>
  <p:notesSz cx="6858000" cy="9144000"/>
  <p:embeddedFontLst>
    <p:embeddedFont>
      <p:font typeface="Poppins Heavy" charset="1" panose="00000A00000000000000"/>
      <p:regular r:id="rId10"/>
    </p:embeddedFont>
    <p:embeddedFont>
      <p:font typeface="Poppins Bold" charset="1" panose="00000800000000000000"/>
      <p:regular r:id="rId11"/>
    </p:embeddedFont>
    <p:embeddedFont>
      <p:font typeface="Poppins" charset="1" panose="00000500000000000000"/>
      <p:regular r:id="rId12"/>
    </p:embeddedFont>
    <p:embeddedFont>
      <p:font typeface="Poppins Light" charset="1" panose="00000400000000000000"/>
      <p:regular r:id="rId13"/>
    </p:embeddedFont>
    <p:embeddedFont>
      <p:font typeface="Poppins Ultra-Bold" charset="1" panose="000009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notesMasters/notesMaster1.xml" Type="http://schemas.openxmlformats.org/officeDocument/2006/relationships/notesMaster"/><Relationship Id="rId8" Target="theme/theme2.xml" Type="http://schemas.openxmlformats.org/officeDocument/2006/relationships/theme"/><Relationship Id="rId9" Target="notesSlides/notesSlide1.xml" Type="http://schemas.openxmlformats.org/officeDocument/2006/relationships/notes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Por favor, use as fontes do documento e use um tamanho de fonte maior que 18.</a:t>
            </a:r>
          </a:p>
          <a:p>
            <a:r>
              <a:rPr lang="en-US"/>
              <a:t>O texto adicionado deverá respeitar o limite máximo de 500 palavras.</a:t>
            </a:r>
          </a:p>
          <a:p>
            <a:r>
              <a:rPr lang="en-US"/>
              <a:t>Reveja no e-mail enviado as sugestões em relação ao uso de imagens, gráficos, cores, etc.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8058510" y="6718494"/>
            <a:ext cx="16231404" cy="0"/>
          </a:xfrm>
          <a:prstGeom prst="line">
            <a:avLst/>
          </a:prstGeom>
          <a:ln cap="rnd" w="9525">
            <a:solidFill>
              <a:srgbClr val="3C3C3C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2320" y="9338701"/>
            <a:ext cx="32395360" cy="34023224"/>
            <a:chOff x="0" y="0"/>
            <a:chExt cx="2708945" cy="284507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08945" cy="2845070"/>
            </a:xfrm>
            <a:custGeom>
              <a:avLst/>
              <a:gdLst/>
              <a:ahLst/>
              <a:cxnLst/>
              <a:rect r="r" b="b" t="t" l="l"/>
              <a:pathLst>
                <a:path h="2845070" w="2708945">
                  <a:moveTo>
                    <a:pt x="0" y="0"/>
                  </a:moveTo>
                  <a:lnTo>
                    <a:pt x="2708945" y="0"/>
                  </a:lnTo>
                  <a:lnTo>
                    <a:pt x="2708945" y="2845070"/>
                  </a:lnTo>
                  <a:lnTo>
                    <a:pt x="0" y="2845070"/>
                  </a:lnTo>
                  <a:close/>
                </a:path>
              </a:pathLst>
            </a:custGeom>
            <a:solidFill>
              <a:srgbClr val="ECEAE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0"/>
              <a:ext cx="2708945" cy="28450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7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0627465" y="6718494"/>
            <a:ext cx="1412253" cy="1365551"/>
          </a:xfrm>
          <a:custGeom>
            <a:avLst/>
            <a:gdLst/>
            <a:ahLst/>
            <a:cxnLst/>
            <a:rect r="r" b="b" t="t" l="l"/>
            <a:pathLst>
              <a:path h="1365551" w="1412253">
                <a:moveTo>
                  <a:pt x="0" y="0"/>
                </a:moveTo>
                <a:lnTo>
                  <a:pt x="1412253" y="0"/>
                </a:lnTo>
                <a:lnTo>
                  <a:pt x="1412253" y="1365551"/>
                </a:lnTo>
                <a:lnTo>
                  <a:pt x="0" y="13655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H="true">
            <a:off x="973560" y="21581160"/>
            <a:ext cx="30452880" cy="0"/>
          </a:xfrm>
          <a:prstGeom prst="line">
            <a:avLst/>
          </a:prstGeom>
          <a:ln cap="rnd" w="9525">
            <a:solidFill>
              <a:srgbClr val="3C3C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>
            <a:off x="947773" y="31003402"/>
            <a:ext cx="30452880" cy="0"/>
          </a:xfrm>
          <a:prstGeom prst="line">
            <a:avLst/>
          </a:prstGeom>
          <a:ln cap="rnd" w="9525">
            <a:solidFill>
              <a:srgbClr val="3C3C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H="true">
            <a:off x="848366" y="39999988"/>
            <a:ext cx="30452880" cy="0"/>
          </a:xfrm>
          <a:prstGeom prst="line">
            <a:avLst/>
          </a:prstGeom>
          <a:ln cap="rnd" w="9525">
            <a:solidFill>
              <a:srgbClr val="3C3C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28455607" y="6761896"/>
            <a:ext cx="1883891" cy="1322149"/>
          </a:xfrm>
          <a:custGeom>
            <a:avLst/>
            <a:gdLst/>
            <a:ahLst/>
            <a:cxnLst/>
            <a:rect r="r" b="b" t="t" l="l"/>
            <a:pathLst>
              <a:path h="1322149" w="1883891">
                <a:moveTo>
                  <a:pt x="0" y="0"/>
                </a:moveTo>
                <a:lnTo>
                  <a:pt x="1883891" y="0"/>
                </a:lnTo>
                <a:lnTo>
                  <a:pt x="1883891" y="1322149"/>
                </a:lnTo>
                <a:lnTo>
                  <a:pt x="0" y="13221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15464" y="793889"/>
            <a:ext cx="5493221" cy="3782311"/>
          </a:xfrm>
          <a:custGeom>
            <a:avLst/>
            <a:gdLst/>
            <a:ahLst/>
            <a:cxnLst/>
            <a:rect r="r" b="b" t="t" l="l"/>
            <a:pathLst>
              <a:path h="3782311" w="5493221">
                <a:moveTo>
                  <a:pt x="0" y="0"/>
                </a:moveTo>
                <a:lnTo>
                  <a:pt x="5493221" y="0"/>
                </a:lnTo>
                <a:lnTo>
                  <a:pt x="5493221" y="3782312"/>
                </a:lnTo>
                <a:lnTo>
                  <a:pt x="0" y="37823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8455607" y="488512"/>
            <a:ext cx="3470674" cy="2614799"/>
          </a:xfrm>
          <a:custGeom>
            <a:avLst/>
            <a:gdLst/>
            <a:ahLst/>
            <a:cxnLst/>
            <a:rect r="r" b="b" t="t" l="l"/>
            <a:pathLst>
              <a:path h="2614799" w="3470674">
                <a:moveTo>
                  <a:pt x="0" y="0"/>
                </a:moveTo>
                <a:lnTo>
                  <a:pt x="3470674" y="0"/>
                </a:lnTo>
                <a:lnTo>
                  <a:pt x="3470674" y="2614800"/>
                </a:lnTo>
                <a:lnTo>
                  <a:pt x="0" y="26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8455607" y="3486776"/>
            <a:ext cx="3470674" cy="2329208"/>
          </a:xfrm>
          <a:custGeom>
            <a:avLst/>
            <a:gdLst/>
            <a:ahLst/>
            <a:cxnLst/>
            <a:rect r="r" b="b" t="t" l="l"/>
            <a:pathLst>
              <a:path h="2329208" w="3470674">
                <a:moveTo>
                  <a:pt x="0" y="0"/>
                </a:moveTo>
                <a:lnTo>
                  <a:pt x="3470674" y="0"/>
                </a:lnTo>
                <a:lnTo>
                  <a:pt x="3470674" y="2329208"/>
                </a:lnTo>
                <a:lnTo>
                  <a:pt x="0" y="23292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992636" y="2029701"/>
            <a:ext cx="18363152" cy="1362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b="true" sz="8499">
                <a:solidFill>
                  <a:srgbClr val="1A3B63"/>
                </a:solidFill>
                <a:latin typeface="Poppins Heavy"/>
                <a:ea typeface="Poppins Heavy"/>
                <a:cs typeface="Poppins Heavy"/>
                <a:sym typeface="Poppins Heavy"/>
              </a:rPr>
              <a:t>TÍTULO DO TRABALHO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92636" y="4924858"/>
            <a:ext cx="18363152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Autor, </a:t>
            </a:r>
            <a:r>
              <a:rPr lang="en-US" sz="3000">
                <a:solidFill>
                  <a:srgbClr val="1A3B63"/>
                </a:solidFill>
                <a:latin typeface="Poppins"/>
                <a:ea typeface="Poppins"/>
                <a:cs typeface="Poppins"/>
                <a:sym typeface="Poppins"/>
              </a:rPr>
              <a:t>instituição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; 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3000">
                <a:solidFill>
                  <a:srgbClr val="1A3B63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nstituição; 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Autor, 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instituição; 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Autor, 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instituição; 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Autor, 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instituição; 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Autor,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 instituição;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 Autor, i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nstituição; </a:t>
            </a:r>
            <a:r>
              <a:rPr lang="en-US" b="true" sz="3000">
                <a:solidFill>
                  <a:srgbClr val="1A3B63"/>
                </a:solidFill>
                <a:latin typeface="Poppins Bold"/>
                <a:ea typeface="Poppins Bold"/>
                <a:cs typeface="Poppins Bold"/>
                <a:sym typeface="Poppins Bold"/>
              </a:rPr>
              <a:t>Autor, </a:t>
            </a:r>
            <a:r>
              <a:rPr lang="en-US" sz="3000">
                <a:solidFill>
                  <a:srgbClr val="1A3B63"/>
                </a:solidFill>
                <a:latin typeface="Poppins Light"/>
                <a:ea typeface="Poppins Light"/>
                <a:cs typeface="Poppins Light"/>
                <a:sym typeface="Poppins Light"/>
              </a:rPr>
              <a:t>instituição;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20925" y="9783905"/>
            <a:ext cx="7171867" cy="83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4"/>
              </a:lnSpc>
              <a:spcBef>
                <a:spcPct val="0"/>
              </a:spcBef>
            </a:pPr>
            <a:r>
              <a:rPr lang="en-US" b="true" sz="5128">
                <a:solidFill>
                  <a:srgbClr val="1A3B63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Introdução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1950328" y="9783905"/>
            <a:ext cx="8077816" cy="83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4"/>
              </a:lnSpc>
              <a:spcBef>
                <a:spcPct val="0"/>
              </a:spcBef>
            </a:pPr>
            <a:r>
              <a:rPr lang="en-US" b="true" sz="5128">
                <a:solidFill>
                  <a:srgbClr val="1A3B63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Método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914495" y="31319627"/>
            <a:ext cx="7171867" cy="83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4"/>
              </a:lnSpc>
              <a:spcBef>
                <a:spcPct val="0"/>
              </a:spcBef>
            </a:pPr>
            <a:r>
              <a:rPr lang="en-US" b="true" sz="5128">
                <a:solidFill>
                  <a:srgbClr val="1A3B63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Conclusão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2403303" y="21934136"/>
            <a:ext cx="7171867" cy="83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4"/>
              </a:lnSpc>
              <a:spcBef>
                <a:spcPct val="0"/>
              </a:spcBef>
            </a:pPr>
            <a:r>
              <a:rPr lang="en-US" b="true" sz="5128">
                <a:solidFill>
                  <a:srgbClr val="1A3B63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Resultados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88260" y="40233218"/>
            <a:ext cx="7171867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14"/>
              </a:lnSpc>
              <a:spcBef>
                <a:spcPct val="0"/>
              </a:spcBef>
            </a:pPr>
            <a:r>
              <a:rPr lang="en-US" b="true" sz="3428">
                <a:solidFill>
                  <a:srgbClr val="1A3B63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Referências 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820925" y="21934136"/>
            <a:ext cx="7171867" cy="83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4"/>
              </a:lnSpc>
              <a:spcBef>
                <a:spcPct val="0"/>
              </a:spcBef>
            </a:pPr>
            <a:r>
              <a:rPr lang="en-US" b="true" sz="5128">
                <a:solidFill>
                  <a:srgbClr val="1A3B63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Objetivo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DAHP-rNXuzw</dc:identifier>
  <dcterms:modified xsi:type="dcterms:W3CDTF">2011-08-01T06:04:30Z</dcterms:modified>
  <cp:revision>1</cp:revision>
  <dc:title>Cópia de 2026.04.02_Unidos pela eliminação do câncer do colo do útero no Ceará</dc:title>
</cp:coreProperties>
</file>