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58" r:id="rId8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2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87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uarda do Vale Gomes" userId="5df0f2e959cad457" providerId="LiveId" clId="{C7AD1FA6-E905-4B2E-9C4A-47DDFBACE6CD}"/>
    <pc:docChg chg="custSel modSld">
      <pc:chgData name="Eduarda do Vale Gomes" userId="5df0f2e959cad457" providerId="LiveId" clId="{C7AD1FA6-E905-4B2E-9C4A-47DDFBACE6CD}" dt="2023-03-28T01:15:50.388" v="140" actId="6549"/>
      <pc:docMkLst>
        <pc:docMk/>
      </pc:docMkLst>
      <pc:sldChg chg="addSp modSp mod">
        <pc:chgData name="Eduarda do Vale Gomes" userId="5df0f2e959cad457" providerId="LiveId" clId="{C7AD1FA6-E905-4B2E-9C4A-47DDFBACE6CD}" dt="2023-03-28T01:15:50.388" v="140" actId="6549"/>
        <pc:sldMkLst>
          <pc:docMk/>
          <pc:sldMk cId="1320171526" sldId="257"/>
        </pc:sldMkLst>
        <pc:spChg chg="add mod">
          <ac:chgData name="Eduarda do Vale Gomes" userId="5df0f2e959cad457" providerId="LiveId" clId="{C7AD1FA6-E905-4B2E-9C4A-47DDFBACE6CD}" dt="2023-03-28T01:15:50.388" v="140" actId="6549"/>
          <ac:spMkLst>
            <pc:docMk/>
            <pc:sldMk cId="1320171526" sldId="257"/>
            <ac:spMk id="3" creationId="{442C6E49-FCCA-8F8C-12FC-930B5F0B784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86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38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59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5815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41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55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86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95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34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23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658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36FD9-FF59-4D02-B796-F9D1365912E7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F0CE1-BCA8-4F1C-8FCA-5F45EF78C91F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350" y="6356351"/>
            <a:ext cx="803845" cy="3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116" y="5755473"/>
            <a:ext cx="1896972" cy="85827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51" y="181354"/>
            <a:ext cx="4229930" cy="169732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738678-2113-49C0-5978-EBD0608349C1}"/>
              </a:ext>
            </a:extLst>
          </p:cNvPr>
          <p:cNvSpPr txBox="1"/>
          <p:nvPr/>
        </p:nvSpPr>
        <p:spPr>
          <a:xfrm>
            <a:off x="1717389" y="3059668"/>
            <a:ext cx="62455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257A153-AB73-7A9B-49B8-D8FCD3EBF25E}"/>
              </a:ext>
            </a:extLst>
          </p:cNvPr>
          <p:cNvSpPr txBox="1"/>
          <p:nvPr/>
        </p:nvSpPr>
        <p:spPr>
          <a:xfrm>
            <a:off x="3594340" y="3769385"/>
            <a:ext cx="6245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AUTOR¹</a:t>
            </a:r>
          </a:p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AUTOR²</a:t>
            </a:r>
          </a:p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AUTOR³</a:t>
            </a:r>
          </a:p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ACAEE13-7A53-B713-A9FA-18E3B5C32243}"/>
              </a:ext>
            </a:extLst>
          </p:cNvPr>
          <p:cNvSpPr txBox="1"/>
          <p:nvPr/>
        </p:nvSpPr>
        <p:spPr>
          <a:xfrm>
            <a:off x="73395" y="6184609"/>
            <a:ext cx="5076576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ts val="1320"/>
              </a:lnSpc>
              <a:buAutoNum type="arabicPeriod"/>
            </a:pP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Discente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/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Docente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do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curso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“X” da “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Instituição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vinculada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”; 2.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Discente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/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Docente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do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curso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“X” da “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Instituição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vinculada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”; 3.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Discente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/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Docente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do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curso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“X” da “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Instituição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 </a:t>
            </a:r>
            <a:r>
              <a:rPr lang="en-US" sz="1100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vinculada</a:t>
            </a:r>
            <a:r>
              <a:rPr lang="en-US" sz="1100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Italics"/>
                <a:cs typeface="Times New Roman" panose="02020603050405020304" pitchFamily="18" charset="0"/>
                <a:sym typeface="Arial MT Pro Italics"/>
              </a:rPr>
              <a:t>”</a:t>
            </a:r>
          </a:p>
          <a:p>
            <a:pPr>
              <a:lnSpc>
                <a:spcPts val="1320"/>
              </a:lnSpc>
            </a:pP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Se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autores</a:t>
            </a: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 de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mesma</a:t>
            </a: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instituição</a:t>
            </a: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,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repetir</a:t>
            </a: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número</a:t>
            </a: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referente</a:t>
            </a:r>
            <a:r>
              <a:rPr lang="en-US" sz="1100" b="1" i="1" dirty="0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 à </a:t>
            </a:r>
            <a:r>
              <a:rPr lang="en-US" sz="1100" b="1" i="1" dirty="0" err="1">
                <a:solidFill>
                  <a:srgbClr val="282F3B"/>
                </a:solidFill>
                <a:latin typeface="Times New Roman" panose="02020603050405020304" pitchFamily="18" charset="0"/>
                <a:ea typeface="Arial MT Pro Bold Italics"/>
                <a:cs typeface="Times New Roman" panose="02020603050405020304" pitchFamily="18" charset="0"/>
                <a:sym typeface="Arial MT Pro Bold Italics"/>
              </a:rPr>
              <a:t>instituição</a:t>
            </a:r>
            <a:endParaRPr lang="en-US" sz="1100" b="1" i="1" dirty="0">
              <a:solidFill>
                <a:srgbClr val="282F3B"/>
              </a:solidFill>
              <a:latin typeface="Times New Roman" panose="02020603050405020304" pitchFamily="18" charset="0"/>
              <a:ea typeface="Arial MT Pro Bold Italics"/>
              <a:cs typeface="Times New Roman" panose="02020603050405020304" pitchFamily="18" charset="0"/>
              <a:sym typeface="Arial MT Pro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884589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8746BE9-BA5A-E688-FA8D-1FF418EC2F6D}"/>
              </a:ext>
            </a:extLst>
          </p:cNvPr>
          <p:cNvSpPr txBox="1"/>
          <p:nvPr/>
        </p:nvSpPr>
        <p:spPr>
          <a:xfrm>
            <a:off x="1104181" y="1293962"/>
            <a:ext cx="37869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230725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38873-4EF9-1BCA-1B32-13F387146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70FD07E-5AB0-99EE-775A-DD5FE64E4B90}"/>
              </a:ext>
            </a:extLst>
          </p:cNvPr>
          <p:cNvSpPr txBox="1"/>
          <p:nvPr/>
        </p:nvSpPr>
        <p:spPr>
          <a:xfrm>
            <a:off x="1104181" y="1293962"/>
            <a:ext cx="37869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3737436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86639-C378-4894-BB08-6A4C4A17C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391925B-18FD-5EFB-4DC4-07B687EE11C9}"/>
              </a:ext>
            </a:extLst>
          </p:cNvPr>
          <p:cNvSpPr txBox="1"/>
          <p:nvPr/>
        </p:nvSpPr>
        <p:spPr>
          <a:xfrm>
            <a:off x="1078302" y="1337095"/>
            <a:ext cx="61161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MÉTODOS/ MATERIAIS E MÉTODOS</a:t>
            </a:r>
          </a:p>
        </p:txBody>
      </p:sp>
    </p:spTree>
    <p:extLst>
      <p:ext uri="{BB962C8B-B14F-4D97-AF65-F5344CB8AC3E}">
        <p14:creationId xmlns:p14="http://schemas.microsoft.com/office/powerpoint/2010/main" val="323123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6BD9B-85EC-2441-0AFD-6DA2A5EF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B3A59B8-D01F-C262-A5D7-B714DE113A26}"/>
              </a:ext>
            </a:extLst>
          </p:cNvPr>
          <p:cNvSpPr txBox="1"/>
          <p:nvPr/>
        </p:nvSpPr>
        <p:spPr>
          <a:xfrm>
            <a:off x="1104181" y="1293962"/>
            <a:ext cx="69701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RESULTADOS/ RELATO DA EXPERIÊNCIA</a:t>
            </a:r>
          </a:p>
        </p:txBody>
      </p:sp>
    </p:spTree>
    <p:extLst>
      <p:ext uri="{BB962C8B-B14F-4D97-AF65-F5344CB8AC3E}">
        <p14:creationId xmlns:p14="http://schemas.microsoft.com/office/powerpoint/2010/main" val="136960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C45F-3A98-57B4-A06A-7D6ACC87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C536383-69ED-578F-D386-BB6A565527BF}"/>
              </a:ext>
            </a:extLst>
          </p:cNvPr>
          <p:cNvSpPr txBox="1"/>
          <p:nvPr/>
        </p:nvSpPr>
        <p:spPr>
          <a:xfrm>
            <a:off x="1104181" y="1293962"/>
            <a:ext cx="37869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753398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9246779-7B08-AB7A-F1DF-212C68926422}"/>
              </a:ext>
            </a:extLst>
          </p:cNvPr>
          <p:cNvSpPr txBox="1"/>
          <p:nvPr/>
        </p:nvSpPr>
        <p:spPr>
          <a:xfrm>
            <a:off x="1104181" y="1293962"/>
            <a:ext cx="37869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2776824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75</Words>
  <Application>Microsoft Office PowerPoint</Application>
  <PresentationFormat>Apresentação na tela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DELL</dc:creator>
  <cp:lastModifiedBy>Nalma Alexandra Rocha De Carvalho Poty</cp:lastModifiedBy>
  <cp:revision>24</cp:revision>
  <dcterms:created xsi:type="dcterms:W3CDTF">2019-05-22T21:02:51Z</dcterms:created>
  <dcterms:modified xsi:type="dcterms:W3CDTF">2026-10-10T01:37:01Z</dcterms:modified>
</cp:coreProperties>
</file>