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97A68D-1164-8425-5CBB-87D6BB03B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C3443C-D3B6-ACCF-521A-2ED0103DC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B14FAA-E93C-BE7A-C555-DD2C0C54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5BEC13-C5FF-2620-A247-DECE75CEE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D2554F-0940-559C-3F41-ED7454B6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13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5E1BF-2064-1F02-64AF-5D2BC48D2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40B5943-4B9D-D30C-F797-00B7043F9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726672-7B3D-B17F-7BC8-E87E7FDC5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3E08B0-7B99-596A-4A83-1D2B831B1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D4E27B-F1D6-6907-4234-B2C33063C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9B47553-64F2-78CA-BB7C-AA73FA2871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EF4FD3-13F5-1515-352F-C26746522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A11503-7837-3383-6A89-3636FAAB3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196101-66C7-677E-0B02-DEDEDB42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DDC59D-797F-7D7B-26A5-EBBCE78ED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033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195A9A-9C73-CDB1-B9AA-048321D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2EE4A7-8E92-5006-4247-BD9A4E04D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9E9AA3-A1E3-EC37-2416-B846F32C5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567C72-AE11-7847-7E18-D1430AD77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850123-F9EC-AF63-F556-3CBA3BDF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7768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F041F-23BC-5C09-F9A8-0FA050C8B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65B61-93B6-D272-A75D-BC93EC937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57E72C-3456-168E-079E-0CF5099F7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5AF3DA-C904-E0EF-CD5B-C62A74E17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ECA80E-877C-F74C-AA1C-FD79A53BC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31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54720B-234D-BBAE-5B5F-6FD089100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371467-27CA-4084-8866-12F65144C2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202B09-9BBE-3B14-950D-7821A572E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875B87-92AA-BF4B-6B91-C563178B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9041CF-D898-1C26-F46A-D65D2C9E0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8355225-23A9-0AFD-0768-2B23C0F1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02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2A34F-E652-B8D4-F75D-CB10F646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7E1803-B3C6-31B5-5CAF-5BF2A3E39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382E55-7789-F244-613C-B57C5A96D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1466A56-22B0-C749-633D-EED123EBD6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E3C6211-308E-D0DB-BE6B-FAE904C7B4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C475FE3-1988-AB2E-E936-240383FAB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D9D1F87-D1BD-6F09-0D23-E610DF4B6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B06205F-4B10-88B8-13FE-775B2865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28B8B2-66BB-745D-6395-EDFC603A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E6440E9-07BB-8077-EB63-8DF6B6A79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E851C0A-8D75-E7ED-2AE5-C43002467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E176C0-EC2A-778C-6AE9-37D068DD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EB0D846-B74D-BB98-98F0-D1838ABF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8486733-D6E0-2CA1-42AA-70236D77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F0C8464-FB56-F69A-542A-48B05661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83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B9395-A196-B797-4232-D3D5DA93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F3582B-4994-F4BC-07CF-B131C5028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09E932-F5AA-A1E2-0DEC-1201E541B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F242138-D4E3-A2B1-5EC9-D5EE55FEC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BCB485-400E-B968-38B9-775038E25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BE378B-412C-A6D7-4954-08187457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66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3571EB-B2A9-34D8-58E9-21EE1876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8A5F75F-59EA-A27C-F4B2-B95DFE78F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AFACB5-D010-CD49-260A-DA81A746C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EE20B8-2FC3-CBED-76F4-9A5812C1C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3671D0-431B-CEFE-E4FD-583E94DF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98ED7A-20A6-B748-1A35-6F93CF26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29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5FF4F2-5028-0FF8-D8F6-5A1654544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C8D0FC-0105-C2EB-FE4F-DFF69DEEE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F3BFC2-4AFE-DD3C-B043-20BB53CD8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8B4D0A-4D77-4DC7-A89D-1F7CFBEEA28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9C82BA-A000-5DB0-D604-EB3A2A9691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9B79C6-7C60-7096-A286-DD7EAB4A5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1DEA05-F85A-4B5D-902C-10E703FCC8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40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E0B752A5-657C-287C-D680-A16747DA0380}"/>
              </a:ext>
            </a:extLst>
          </p:cNvPr>
          <p:cNvSpPr txBox="1"/>
          <p:nvPr/>
        </p:nvSpPr>
        <p:spPr>
          <a:xfrm>
            <a:off x="4018935" y="2738284"/>
            <a:ext cx="41541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F3FA828-F449-5CCC-A9CB-E791293B86CF}"/>
              </a:ext>
            </a:extLst>
          </p:cNvPr>
          <p:cNvSpPr txBox="1"/>
          <p:nvPr/>
        </p:nvSpPr>
        <p:spPr>
          <a:xfrm>
            <a:off x="4935793" y="3429000"/>
            <a:ext cx="2320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B260522-538E-3376-5074-AB89B5BA39F9}"/>
              </a:ext>
            </a:extLst>
          </p:cNvPr>
          <p:cNvSpPr txBox="1"/>
          <p:nvPr/>
        </p:nvSpPr>
        <p:spPr>
          <a:xfrm>
            <a:off x="7885471" y="4451489"/>
            <a:ext cx="2757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Maria XXXXXXX (UFAL)</a:t>
            </a:r>
          </a:p>
          <a:p>
            <a:pPr algn="r"/>
            <a:r>
              <a:rPr lang="pt-BR" dirty="0"/>
              <a:t>João XXXXXXXX (UFAL)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8951AA8-8831-2935-3FDD-6C2D3F71BF44}"/>
              </a:ext>
            </a:extLst>
          </p:cNvPr>
          <p:cNvSpPr txBox="1"/>
          <p:nvPr/>
        </p:nvSpPr>
        <p:spPr>
          <a:xfrm>
            <a:off x="3679439" y="1296906"/>
            <a:ext cx="4833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NIFP – Seminário Narrativas </a:t>
            </a:r>
          </a:p>
          <a:p>
            <a:pPr algn="ctr"/>
            <a:r>
              <a:rPr lang="pt-BR" b="1" dirty="0"/>
              <a:t>Interseccionais na Formação de Professores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F23943D-A9FC-7104-6960-8BB3155CCD65}"/>
              </a:ext>
            </a:extLst>
          </p:cNvPr>
          <p:cNvSpPr txBox="1"/>
          <p:nvPr/>
        </p:nvSpPr>
        <p:spPr>
          <a:xfrm>
            <a:off x="5554023" y="5765582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Maceió - AL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E56A5CB-DEFD-4C62-79DA-A6C619440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146" y="108442"/>
            <a:ext cx="2909703" cy="135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3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96D499-38F1-1FC5-6EB6-554DEF8C0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6CB712-CDD0-62F3-6C55-0BA3CE79E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108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62B96-DADB-BD8A-3CDA-ABA7DEDF1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REFERENCIAL TEÓRICO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2CBCDF-87A3-D1D5-CEE3-DF912F7D7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99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8AE8E1-CC32-D9CE-EA2E-2D438D1A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380884-846A-B056-12C4-36A711620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55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730A90-405C-DDF4-2383-937DABE1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DE DADOS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F6C5AA-D381-B836-31DE-C7675C147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29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4A100-6B1A-444C-1736-2F8CE623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3F7537-100E-4CE0-2591-C50F6A441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51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33260-318A-0BAF-BAF1-BECD13B90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222C8E-04B2-4BC3-D556-1C1CD1AD0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8658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34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Apresentação do PowerPoint</vt:lpstr>
      <vt:lpstr>INTRODUÇÃO</vt:lpstr>
      <vt:lpstr>REFERENCIAL TEÓRICO</vt:lpstr>
      <vt:lpstr>METODOLOGIA</vt:lpstr>
      <vt:lpstr>ANÁLISE DE DADOS</vt:lpstr>
      <vt:lpstr>CONSIDERAÇÕES FINAIS</vt:lpstr>
      <vt:lpstr>REFERÊNCIAS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Flávia Colen Meniconi</dc:creator>
  <cp:lastModifiedBy>leticialima200216@gmail.com</cp:lastModifiedBy>
  <cp:revision>2</cp:revision>
  <dcterms:created xsi:type="dcterms:W3CDTF">2026-09-04T18:24:43Z</dcterms:created>
  <dcterms:modified xsi:type="dcterms:W3CDTF">2026-09-04T18:59:29Z</dcterms:modified>
</cp:coreProperties>
</file>