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9" d="100"/>
          <a:sy n="69" d="100"/>
        </p:scale>
        <p:origin x="-38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TÍTULO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83"/>
          <c:dPt>
            <c:idx val="0"/>
            <c:bubble3D val="0"/>
            <c:explosion val="28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3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2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TÍTULO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83"/>
          <c:dPt>
            <c:idx val="0"/>
            <c:bubble3D val="0"/>
            <c:explosion val="28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3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2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20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51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27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54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31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46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86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1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43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57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14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9CDF-81D4-4AD0-B0CB-81C482C3F3E8}" type="datetimeFigureOut">
              <a:rPr lang="pt-BR" smtClean="0"/>
              <a:t>22/09/2017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0CE7-5AE1-4F69-8991-968A3DC14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67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1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6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9610" y="2556392"/>
            <a:ext cx="4994189" cy="132556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TÍTULO DA PALESTRA TÍTULO DA PALESTRA TÍTULO DA PALESTRA TÍTULO DA PALESTRA TÍTULO DA PALESTRA TÍTULO DA PALESTRA TÍTULO DA PALESTRA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4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61535" y="667265"/>
            <a:ext cx="814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</a:rPr>
              <a:t>Título</a:t>
            </a:r>
            <a:endParaRPr lang="pt-BR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01944" y="1361886"/>
            <a:ext cx="46543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Lorem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ipsum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dolor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sit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amet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consectetur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adipiscing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elit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sed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do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eiusmod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tempor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incididunt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ut labore et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dolore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magna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aliqua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. Ut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enim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ad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minim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veniam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, quis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nostrud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exercitation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ullamco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laboris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nisi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ut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aliquip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ex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ea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commodo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consequat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Duis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aute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irure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dolor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reprehenderit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voluptate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velit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esse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cillum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dolore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eu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fugiat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nulla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pariatur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</a:rPr>
              <a:t>Sunt 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in culpa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qui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officia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deserunt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mollit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anim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 id est </a:t>
            </a:r>
            <a:r>
              <a:rPr lang="pt-BR" sz="2000" dirty="0" err="1">
                <a:solidFill>
                  <a:schemeClr val="accent3">
                    <a:lumMod val="75000"/>
                  </a:schemeClr>
                </a:solidFill>
              </a:rPr>
              <a:t>laborum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01578" y="1779373"/>
            <a:ext cx="4415481" cy="39788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00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4398" y="1904245"/>
            <a:ext cx="46543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1"/>
                </a:solidFill>
              </a:rPr>
              <a:t>Lorem</a:t>
            </a:r>
            <a:r>
              <a:rPr lang="pt-BR" sz="2000" dirty="0">
                <a:solidFill>
                  <a:schemeClr val="bg1"/>
                </a:solidFill>
              </a:rPr>
              <a:t> ipsum </a:t>
            </a:r>
            <a:r>
              <a:rPr lang="pt-BR" sz="2000" dirty="0" err="1">
                <a:solidFill>
                  <a:schemeClr val="bg1"/>
                </a:solidFill>
              </a:rPr>
              <a:t>dolor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sit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amet</a:t>
            </a:r>
            <a:r>
              <a:rPr lang="pt-BR" sz="2000" dirty="0">
                <a:solidFill>
                  <a:schemeClr val="bg1"/>
                </a:solidFill>
              </a:rPr>
              <a:t>, </a:t>
            </a:r>
            <a:r>
              <a:rPr lang="pt-BR" sz="2000" dirty="0" err="1">
                <a:solidFill>
                  <a:schemeClr val="bg1"/>
                </a:solidFill>
              </a:rPr>
              <a:t>consectetur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adipiscing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elit</a:t>
            </a:r>
            <a:r>
              <a:rPr lang="pt-BR" sz="2000" dirty="0">
                <a:solidFill>
                  <a:schemeClr val="bg1"/>
                </a:solidFill>
              </a:rPr>
              <a:t>, </a:t>
            </a:r>
            <a:r>
              <a:rPr lang="pt-BR" sz="2000" dirty="0" err="1">
                <a:solidFill>
                  <a:schemeClr val="bg1"/>
                </a:solidFill>
              </a:rPr>
              <a:t>sed</a:t>
            </a:r>
            <a:r>
              <a:rPr lang="pt-BR" sz="2000" dirty="0">
                <a:solidFill>
                  <a:schemeClr val="bg1"/>
                </a:solidFill>
              </a:rPr>
              <a:t> do </a:t>
            </a:r>
            <a:r>
              <a:rPr lang="pt-BR" sz="2000" dirty="0" err="1">
                <a:solidFill>
                  <a:schemeClr val="bg1"/>
                </a:solidFill>
              </a:rPr>
              <a:t>eiusmod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tempor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incididunt</a:t>
            </a:r>
            <a:r>
              <a:rPr lang="pt-BR" sz="2000" dirty="0">
                <a:solidFill>
                  <a:schemeClr val="bg1"/>
                </a:solidFill>
              </a:rPr>
              <a:t> ut labore et </a:t>
            </a:r>
            <a:r>
              <a:rPr lang="pt-BR" sz="2000" dirty="0" err="1">
                <a:solidFill>
                  <a:schemeClr val="bg1"/>
                </a:solidFill>
              </a:rPr>
              <a:t>dolore</a:t>
            </a:r>
            <a:r>
              <a:rPr lang="pt-BR" sz="2000" dirty="0">
                <a:solidFill>
                  <a:schemeClr val="bg1"/>
                </a:solidFill>
              </a:rPr>
              <a:t> magna </a:t>
            </a:r>
            <a:r>
              <a:rPr lang="pt-BR" sz="2000" dirty="0" err="1">
                <a:solidFill>
                  <a:schemeClr val="bg1"/>
                </a:solidFill>
              </a:rPr>
              <a:t>aliqua</a:t>
            </a:r>
            <a:r>
              <a:rPr lang="pt-BR" sz="2000" dirty="0">
                <a:solidFill>
                  <a:schemeClr val="bg1"/>
                </a:solidFill>
              </a:rPr>
              <a:t>. Ut </a:t>
            </a:r>
            <a:r>
              <a:rPr lang="pt-BR" sz="2000" dirty="0" err="1">
                <a:solidFill>
                  <a:schemeClr val="bg1"/>
                </a:solidFill>
              </a:rPr>
              <a:t>enim</a:t>
            </a:r>
            <a:r>
              <a:rPr lang="pt-BR" sz="2000" dirty="0">
                <a:solidFill>
                  <a:schemeClr val="bg1"/>
                </a:solidFill>
              </a:rPr>
              <a:t> ad </a:t>
            </a:r>
            <a:r>
              <a:rPr lang="pt-BR" sz="2000" dirty="0" err="1">
                <a:solidFill>
                  <a:schemeClr val="bg1"/>
                </a:solidFill>
              </a:rPr>
              <a:t>minim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veniam</a:t>
            </a:r>
            <a:r>
              <a:rPr lang="pt-BR" sz="2000" dirty="0">
                <a:solidFill>
                  <a:schemeClr val="bg1"/>
                </a:solidFill>
              </a:rPr>
              <a:t>, quis </a:t>
            </a:r>
            <a:r>
              <a:rPr lang="pt-BR" sz="2000" dirty="0" err="1">
                <a:solidFill>
                  <a:schemeClr val="bg1"/>
                </a:solidFill>
              </a:rPr>
              <a:t>nostrud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exercitation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ullamco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laboris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nisi</a:t>
            </a:r>
            <a:r>
              <a:rPr lang="pt-BR" sz="2000" dirty="0">
                <a:solidFill>
                  <a:schemeClr val="bg1"/>
                </a:solidFill>
              </a:rPr>
              <a:t> ut </a:t>
            </a:r>
            <a:r>
              <a:rPr lang="pt-BR" sz="2000" dirty="0" err="1">
                <a:solidFill>
                  <a:schemeClr val="bg1"/>
                </a:solidFill>
              </a:rPr>
              <a:t>aliquip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ex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ea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commodo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consequat</a:t>
            </a:r>
            <a:r>
              <a:rPr lang="pt-BR" sz="2000" dirty="0">
                <a:solidFill>
                  <a:schemeClr val="bg1"/>
                </a:solidFill>
              </a:rPr>
              <a:t>. </a:t>
            </a:r>
            <a:r>
              <a:rPr lang="pt-BR" sz="2000" dirty="0" err="1">
                <a:solidFill>
                  <a:schemeClr val="bg1"/>
                </a:solidFill>
              </a:rPr>
              <a:t>Duis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aute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irure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dolor</a:t>
            </a:r>
            <a:r>
              <a:rPr lang="pt-BR" sz="2000" dirty="0">
                <a:solidFill>
                  <a:schemeClr val="bg1"/>
                </a:solidFill>
              </a:rPr>
              <a:t> in </a:t>
            </a:r>
            <a:r>
              <a:rPr lang="pt-BR" sz="2000" dirty="0" err="1">
                <a:solidFill>
                  <a:schemeClr val="bg1"/>
                </a:solidFill>
              </a:rPr>
              <a:t>reprehenderit</a:t>
            </a:r>
            <a:r>
              <a:rPr lang="pt-BR" sz="2000" dirty="0">
                <a:solidFill>
                  <a:schemeClr val="bg1"/>
                </a:solidFill>
              </a:rPr>
              <a:t> in </a:t>
            </a:r>
            <a:r>
              <a:rPr lang="pt-BR" sz="2000" dirty="0" err="1">
                <a:solidFill>
                  <a:schemeClr val="bg1"/>
                </a:solidFill>
              </a:rPr>
              <a:t>voluptate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velit</a:t>
            </a:r>
            <a:r>
              <a:rPr lang="pt-BR" sz="2000" dirty="0">
                <a:solidFill>
                  <a:schemeClr val="bg1"/>
                </a:solidFill>
              </a:rPr>
              <a:t> esse </a:t>
            </a:r>
            <a:r>
              <a:rPr lang="pt-BR" sz="2000" dirty="0" err="1">
                <a:solidFill>
                  <a:schemeClr val="bg1"/>
                </a:solidFill>
              </a:rPr>
              <a:t>cillum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dolore</a:t>
            </a:r>
            <a:r>
              <a:rPr lang="pt-BR" sz="2000" dirty="0">
                <a:solidFill>
                  <a:schemeClr val="bg1"/>
                </a:solidFill>
              </a:rPr>
              <a:t> eu </a:t>
            </a:r>
            <a:r>
              <a:rPr lang="pt-BR" sz="2000" dirty="0" err="1">
                <a:solidFill>
                  <a:schemeClr val="bg1"/>
                </a:solidFill>
              </a:rPr>
              <a:t>fugiat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nulla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pariatur</a:t>
            </a:r>
            <a:r>
              <a:rPr lang="pt-BR" sz="2000" dirty="0">
                <a:solidFill>
                  <a:schemeClr val="bg1"/>
                </a:solidFill>
              </a:rPr>
              <a:t>. </a:t>
            </a:r>
            <a:r>
              <a:rPr lang="pt-BR" sz="2000" dirty="0" err="1">
                <a:solidFill>
                  <a:schemeClr val="bg1"/>
                </a:solidFill>
              </a:rPr>
              <a:t>Excepteur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sint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occaecat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cupidatat</a:t>
            </a:r>
            <a:r>
              <a:rPr lang="pt-BR" sz="2000" dirty="0">
                <a:solidFill>
                  <a:schemeClr val="bg1"/>
                </a:solidFill>
              </a:rPr>
              <a:t> non </a:t>
            </a:r>
            <a:r>
              <a:rPr lang="pt-BR" sz="2000" dirty="0" err="1">
                <a:solidFill>
                  <a:schemeClr val="bg1"/>
                </a:solidFill>
              </a:rPr>
              <a:t>proident</a:t>
            </a:r>
            <a:r>
              <a:rPr lang="pt-BR" sz="2000" dirty="0">
                <a:solidFill>
                  <a:schemeClr val="bg1"/>
                </a:solidFill>
              </a:rPr>
              <a:t>, sunt in culpa </a:t>
            </a:r>
            <a:r>
              <a:rPr lang="pt-BR" sz="2000" dirty="0" err="1">
                <a:solidFill>
                  <a:schemeClr val="bg1"/>
                </a:solidFill>
              </a:rPr>
              <a:t>qui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officia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deserunt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mollit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anim</a:t>
            </a:r>
            <a:r>
              <a:rPr lang="pt-BR" sz="2000" dirty="0">
                <a:solidFill>
                  <a:schemeClr val="bg1"/>
                </a:solidFill>
              </a:rPr>
              <a:t> id est </a:t>
            </a:r>
            <a:r>
              <a:rPr lang="pt-BR" sz="2000" dirty="0" err="1">
                <a:solidFill>
                  <a:schemeClr val="bg1"/>
                </a:solidFill>
              </a:rPr>
              <a:t>laborum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14398" y="667265"/>
            <a:ext cx="814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Título</a:t>
            </a:r>
            <a:endParaRPr lang="pt-BR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610302613"/>
              </p:ext>
            </p:extLst>
          </p:nvPr>
        </p:nvGraphicFramePr>
        <p:xfrm>
          <a:off x="6836064" y="1811688"/>
          <a:ext cx="5494482" cy="366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89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4398" y="1904245"/>
            <a:ext cx="46543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02060"/>
                </a:solidFill>
              </a:rPr>
              <a:t>Lorem</a:t>
            </a:r>
            <a:r>
              <a:rPr lang="pt-BR" sz="2000" dirty="0">
                <a:solidFill>
                  <a:srgbClr val="002060"/>
                </a:solidFill>
              </a:rPr>
              <a:t> ipsum </a:t>
            </a:r>
            <a:r>
              <a:rPr lang="pt-BR" sz="2000" dirty="0" err="1">
                <a:solidFill>
                  <a:srgbClr val="002060"/>
                </a:solidFill>
              </a:rPr>
              <a:t>dolor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sit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amet</a:t>
            </a:r>
            <a:r>
              <a:rPr lang="pt-BR" sz="2000" dirty="0">
                <a:solidFill>
                  <a:srgbClr val="002060"/>
                </a:solidFill>
              </a:rPr>
              <a:t>, </a:t>
            </a:r>
            <a:r>
              <a:rPr lang="pt-BR" sz="2000" dirty="0" err="1">
                <a:solidFill>
                  <a:srgbClr val="002060"/>
                </a:solidFill>
              </a:rPr>
              <a:t>consectetur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adipiscing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elit</a:t>
            </a:r>
            <a:r>
              <a:rPr lang="pt-BR" sz="2000" dirty="0">
                <a:solidFill>
                  <a:srgbClr val="002060"/>
                </a:solidFill>
              </a:rPr>
              <a:t>, </a:t>
            </a:r>
            <a:r>
              <a:rPr lang="pt-BR" sz="2000" dirty="0" err="1">
                <a:solidFill>
                  <a:srgbClr val="002060"/>
                </a:solidFill>
              </a:rPr>
              <a:t>sed</a:t>
            </a:r>
            <a:r>
              <a:rPr lang="pt-BR" sz="2000" dirty="0">
                <a:solidFill>
                  <a:srgbClr val="002060"/>
                </a:solidFill>
              </a:rPr>
              <a:t> do </a:t>
            </a:r>
            <a:r>
              <a:rPr lang="pt-BR" sz="2000" dirty="0" err="1">
                <a:solidFill>
                  <a:srgbClr val="002060"/>
                </a:solidFill>
              </a:rPr>
              <a:t>eiusmod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tempor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incididunt</a:t>
            </a:r>
            <a:r>
              <a:rPr lang="pt-BR" sz="2000" dirty="0">
                <a:solidFill>
                  <a:srgbClr val="002060"/>
                </a:solidFill>
              </a:rPr>
              <a:t> ut labore et </a:t>
            </a:r>
            <a:r>
              <a:rPr lang="pt-BR" sz="2000" dirty="0" err="1">
                <a:solidFill>
                  <a:srgbClr val="002060"/>
                </a:solidFill>
              </a:rPr>
              <a:t>dolore</a:t>
            </a:r>
            <a:r>
              <a:rPr lang="pt-BR" sz="2000" dirty="0">
                <a:solidFill>
                  <a:srgbClr val="002060"/>
                </a:solidFill>
              </a:rPr>
              <a:t> magna </a:t>
            </a:r>
            <a:r>
              <a:rPr lang="pt-BR" sz="2000" dirty="0" err="1">
                <a:solidFill>
                  <a:srgbClr val="002060"/>
                </a:solidFill>
              </a:rPr>
              <a:t>aliqua</a:t>
            </a:r>
            <a:r>
              <a:rPr lang="pt-BR" sz="2000" dirty="0">
                <a:solidFill>
                  <a:srgbClr val="002060"/>
                </a:solidFill>
              </a:rPr>
              <a:t>. Ut </a:t>
            </a:r>
            <a:r>
              <a:rPr lang="pt-BR" sz="2000" dirty="0" err="1">
                <a:solidFill>
                  <a:srgbClr val="002060"/>
                </a:solidFill>
              </a:rPr>
              <a:t>enim</a:t>
            </a:r>
            <a:r>
              <a:rPr lang="pt-BR" sz="2000" dirty="0">
                <a:solidFill>
                  <a:srgbClr val="002060"/>
                </a:solidFill>
              </a:rPr>
              <a:t> ad </a:t>
            </a:r>
            <a:r>
              <a:rPr lang="pt-BR" sz="2000" dirty="0" err="1">
                <a:solidFill>
                  <a:srgbClr val="002060"/>
                </a:solidFill>
              </a:rPr>
              <a:t>minim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veniam</a:t>
            </a:r>
            <a:r>
              <a:rPr lang="pt-BR" sz="2000" dirty="0">
                <a:solidFill>
                  <a:srgbClr val="002060"/>
                </a:solidFill>
              </a:rPr>
              <a:t>, quis </a:t>
            </a:r>
            <a:r>
              <a:rPr lang="pt-BR" sz="2000" dirty="0" err="1">
                <a:solidFill>
                  <a:srgbClr val="002060"/>
                </a:solidFill>
              </a:rPr>
              <a:t>nostrud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exercitation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ullamco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laboris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nisi</a:t>
            </a:r>
            <a:r>
              <a:rPr lang="pt-BR" sz="2000" dirty="0">
                <a:solidFill>
                  <a:srgbClr val="002060"/>
                </a:solidFill>
              </a:rPr>
              <a:t> ut </a:t>
            </a:r>
            <a:r>
              <a:rPr lang="pt-BR" sz="2000" dirty="0" err="1">
                <a:solidFill>
                  <a:srgbClr val="002060"/>
                </a:solidFill>
              </a:rPr>
              <a:t>aliquip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ex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ea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commodo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consequat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  <a:r>
              <a:rPr lang="pt-BR" sz="2000" dirty="0" err="1">
                <a:solidFill>
                  <a:srgbClr val="002060"/>
                </a:solidFill>
              </a:rPr>
              <a:t>Duis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aute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irure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dolor</a:t>
            </a:r>
            <a:r>
              <a:rPr lang="pt-BR" sz="2000" dirty="0">
                <a:solidFill>
                  <a:srgbClr val="002060"/>
                </a:solidFill>
              </a:rPr>
              <a:t> in </a:t>
            </a:r>
            <a:r>
              <a:rPr lang="pt-BR" sz="2000" dirty="0" err="1">
                <a:solidFill>
                  <a:srgbClr val="002060"/>
                </a:solidFill>
              </a:rPr>
              <a:t>reprehenderit</a:t>
            </a:r>
            <a:r>
              <a:rPr lang="pt-BR" sz="2000" dirty="0">
                <a:solidFill>
                  <a:srgbClr val="002060"/>
                </a:solidFill>
              </a:rPr>
              <a:t> in </a:t>
            </a:r>
            <a:r>
              <a:rPr lang="pt-BR" sz="2000" dirty="0" err="1">
                <a:solidFill>
                  <a:srgbClr val="002060"/>
                </a:solidFill>
              </a:rPr>
              <a:t>voluptate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velit</a:t>
            </a:r>
            <a:r>
              <a:rPr lang="pt-BR" sz="2000" dirty="0">
                <a:solidFill>
                  <a:srgbClr val="002060"/>
                </a:solidFill>
              </a:rPr>
              <a:t> esse </a:t>
            </a:r>
            <a:r>
              <a:rPr lang="pt-BR" sz="2000" dirty="0" err="1">
                <a:solidFill>
                  <a:srgbClr val="002060"/>
                </a:solidFill>
              </a:rPr>
              <a:t>cillum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dolore</a:t>
            </a:r>
            <a:r>
              <a:rPr lang="pt-BR" sz="2000" dirty="0">
                <a:solidFill>
                  <a:srgbClr val="002060"/>
                </a:solidFill>
              </a:rPr>
              <a:t> eu </a:t>
            </a:r>
            <a:r>
              <a:rPr lang="pt-BR" sz="2000" dirty="0" err="1">
                <a:solidFill>
                  <a:srgbClr val="002060"/>
                </a:solidFill>
              </a:rPr>
              <a:t>fugiat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nulla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pariatur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  <a:r>
              <a:rPr lang="pt-BR" sz="2000" dirty="0" err="1">
                <a:solidFill>
                  <a:srgbClr val="002060"/>
                </a:solidFill>
              </a:rPr>
              <a:t>Excepteur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sint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occaecat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cupidatat</a:t>
            </a:r>
            <a:r>
              <a:rPr lang="pt-BR" sz="2000" dirty="0">
                <a:solidFill>
                  <a:srgbClr val="002060"/>
                </a:solidFill>
              </a:rPr>
              <a:t> non </a:t>
            </a:r>
            <a:r>
              <a:rPr lang="pt-BR" sz="2000" dirty="0" err="1">
                <a:solidFill>
                  <a:srgbClr val="002060"/>
                </a:solidFill>
              </a:rPr>
              <a:t>proident</a:t>
            </a:r>
            <a:r>
              <a:rPr lang="pt-BR" sz="2000" dirty="0">
                <a:solidFill>
                  <a:srgbClr val="002060"/>
                </a:solidFill>
              </a:rPr>
              <a:t>, sunt in culpa </a:t>
            </a:r>
            <a:r>
              <a:rPr lang="pt-BR" sz="2000" dirty="0" err="1">
                <a:solidFill>
                  <a:srgbClr val="002060"/>
                </a:solidFill>
              </a:rPr>
              <a:t>qui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officia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deserunt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mollit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>
                <a:solidFill>
                  <a:srgbClr val="002060"/>
                </a:solidFill>
              </a:rPr>
              <a:t>anim</a:t>
            </a:r>
            <a:r>
              <a:rPr lang="pt-BR" sz="2000" dirty="0">
                <a:solidFill>
                  <a:srgbClr val="002060"/>
                </a:solidFill>
              </a:rPr>
              <a:t> id est </a:t>
            </a:r>
            <a:r>
              <a:rPr lang="pt-BR" sz="2000" dirty="0" err="1">
                <a:solidFill>
                  <a:srgbClr val="002060"/>
                </a:solidFill>
              </a:rPr>
              <a:t>laborum</a:t>
            </a:r>
            <a:r>
              <a:rPr lang="pt-BR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14398" y="667265"/>
            <a:ext cx="814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Título</a:t>
            </a:r>
            <a:endParaRPr lang="pt-BR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307918035"/>
              </p:ext>
            </p:extLst>
          </p:nvPr>
        </p:nvGraphicFramePr>
        <p:xfrm>
          <a:off x="6836064" y="1811688"/>
          <a:ext cx="5494482" cy="366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93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90616" y="1618611"/>
            <a:ext cx="5357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Obrigado(a)!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62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252</Words>
  <Application>Microsoft Office PowerPoint</Application>
  <PresentationFormat>Personalizar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TÍTULO DA PALESTRA TÍTULO DA PALESTRA TÍTULO DA PALESTRA TÍTULO DA PALESTRA TÍTULO DA PALESTRA TÍTULO DA PALESTRA TÍTULO DA PALESTRA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Serra Ribeiro Couto</dc:creator>
  <cp:lastModifiedBy>Sara Carneiro da Silva</cp:lastModifiedBy>
  <cp:revision>4</cp:revision>
  <dcterms:created xsi:type="dcterms:W3CDTF">2017-09-19T21:04:29Z</dcterms:created>
  <dcterms:modified xsi:type="dcterms:W3CDTF">2017-09-22T11:10:21Z</dcterms:modified>
</cp:coreProperties>
</file>